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9"/>
  </p:notesMasterIdLst>
  <p:sldIdLst>
    <p:sldId id="256" r:id="rId5"/>
    <p:sldId id="257" r:id="rId6"/>
    <p:sldId id="261" r:id="rId7"/>
    <p:sldId id="276" r:id="rId8"/>
    <p:sldId id="300" r:id="rId9"/>
    <p:sldId id="262" r:id="rId10"/>
    <p:sldId id="281" r:id="rId11"/>
    <p:sldId id="282" r:id="rId12"/>
    <p:sldId id="283" r:id="rId13"/>
    <p:sldId id="284" r:id="rId14"/>
    <p:sldId id="285" r:id="rId15"/>
    <p:sldId id="286" r:id="rId16"/>
    <p:sldId id="287" r:id="rId17"/>
    <p:sldId id="267" r:id="rId18"/>
    <p:sldId id="279" r:id="rId19"/>
    <p:sldId id="288" r:id="rId20"/>
    <p:sldId id="289" r:id="rId21"/>
    <p:sldId id="290" r:id="rId22"/>
    <p:sldId id="291" r:id="rId23"/>
    <p:sldId id="292" r:id="rId24"/>
    <p:sldId id="293" r:id="rId25"/>
    <p:sldId id="294" r:id="rId26"/>
    <p:sldId id="295" r:id="rId27"/>
    <p:sldId id="296" r:id="rId28"/>
    <p:sldId id="297" r:id="rId29"/>
    <p:sldId id="298" r:id="rId30"/>
    <p:sldId id="263" r:id="rId31"/>
    <p:sldId id="299" r:id="rId32"/>
    <p:sldId id="265" r:id="rId33"/>
    <p:sldId id="264" r:id="rId34"/>
    <p:sldId id="272" r:id="rId35"/>
    <p:sldId id="273" r:id="rId36"/>
    <p:sldId id="274" r:id="rId37"/>
    <p:sldId id="275" r:id="rId38"/>
  </p:sldIdLst>
  <p:sldSz cx="18288000" cy="10287000"/>
  <p:notesSz cx="6858000" cy="9144000"/>
  <p:embeddedFontLst>
    <p:embeddedFont>
      <p:font typeface="Noto Sans T Chinese Bold" panose="02020500000000000000" charset="-120"/>
      <p:regular r:id="rId40"/>
    </p:embeddedFont>
    <p:embeddedFont>
      <p:font typeface="Calibri" panose="020F0502020204030204" pitchFamily="34" charset="0"/>
      <p:regular r:id="rId41"/>
      <p:bold r:id="rId42"/>
      <p:italic r:id="rId43"/>
      <p:boldItalic r:id="rId44"/>
    </p:embeddedFont>
    <p:embeddedFont>
      <p:font typeface="Noto Sans CJK Black" panose="020B0A00000000000000"/>
      <p:bold r:id="rId45"/>
    </p:embeddedFont>
    <p:embeddedFont>
      <p:font typeface="Segoe UI" panose="020B0502040204020203" pitchFamily="34" charset="0"/>
      <p:regular r:id="rId46"/>
      <p:bold r:id="rId47"/>
      <p:italic r:id="rId48"/>
      <p:boldItalic r:id="rId49"/>
    </p:embeddedFont>
    <p:embeddedFont>
      <p:font typeface="標楷體" panose="03000509000000000000" pitchFamily="65" charset="-12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544"/>
    <a:srgbClr val="7DC2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8" autoAdjust="0"/>
    <p:restoredTop sz="90705" autoAdjust="0"/>
  </p:normalViewPr>
  <p:slideViewPr>
    <p:cSldViewPr>
      <p:cViewPr varScale="1">
        <p:scale>
          <a:sx n="69" d="100"/>
          <a:sy n="69" d="100"/>
        </p:scale>
        <p:origin x="9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黃澤然" userId="28dfd2f4-7a19-4a5a-b065-038c59854031" providerId="ADAL" clId="{8243414E-7A46-421B-B265-FBB048FD6587}"/>
    <pc:docChg chg="undo redo custSel addSld modSld sldOrd">
      <pc:chgData name="黃澤然" userId="28dfd2f4-7a19-4a5a-b065-038c59854031" providerId="ADAL" clId="{8243414E-7A46-421B-B265-FBB048FD6587}" dt="2023-06-10T13:20:47.882" v="107" actId="20577"/>
      <pc:docMkLst>
        <pc:docMk/>
      </pc:docMkLst>
      <pc:sldChg chg="modSp mod">
        <pc:chgData name="黃澤然" userId="28dfd2f4-7a19-4a5a-b065-038c59854031" providerId="ADAL" clId="{8243414E-7A46-421B-B265-FBB048FD6587}" dt="2023-06-10T13:18:22.882" v="93" actId="113"/>
        <pc:sldMkLst>
          <pc:docMk/>
          <pc:sldMk cId="0" sldId="256"/>
        </pc:sldMkLst>
        <pc:spChg chg="mod">
          <ac:chgData name="黃澤然" userId="28dfd2f4-7a19-4a5a-b065-038c59854031" providerId="ADAL" clId="{8243414E-7A46-421B-B265-FBB048FD6587}" dt="2023-06-10T13:18:22.882" v="93" actId="113"/>
          <ac:spMkLst>
            <pc:docMk/>
            <pc:sldMk cId="0" sldId="256"/>
            <ac:spMk id="16" creationId="{00000000-0000-0000-0000-000000000000}"/>
          </ac:spMkLst>
        </pc:spChg>
        <pc:spChg chg="mod">
          <ac:chgData name="黃澤然" userId="28dfd2f4-7a19-4a5a-b065-038c59854031" providerId="ADAL" clId="{8243414E-7A46-421B-B265-FBB048FD6587}" dt="2023-06-10T13:17:47.181" v="88" actId="113"/>
          <ac:spMkLst>
            <pc:docMk/>
            <pc:sldMk cId="0" sldId="256"/>
            <ac:spMk id="18" creationId="{00000000-0000-0000-0000-000000000000}"/>
          </ac:spMkLst>
        </pc:spChg>
      </pc:sldChg>
      <pc:sldChg chg="modSp">
        <pc:chgData name="黃澤然" userId="28dfd2f4-7a19-4a5a-b065-038c59854031" providerId="ADAL" clId="{8243414E-7A46-421B-B265-FBB048FD6587}" dt="2023-06-10T13:20:00.755" v="105" actId="2711"/>
        <pc:sldMkLst>
          <pc:docMk/>
          <pc:sldMk cId="0" sldId="261"/>
        </pc:sldMkLst>
        <pc:spChg chg="mod">
          <ac:chgData name="黃澤然" userId="28dfd2f4-7a19-4a5a-b065-038c59854031" providerId="ADAL" clId="{8243414E-7A46-421B-B265-FBB048FD6587}" dt="2023-06-10T13:20:00.755" v="105" actId="2711"/>
          <ac:spMkLst>
            <pc:docMk/>
            <pc:sldMk cId="0" sldId="261"/>
            <ac:spMk id="15" creationId="{00000000-0000-0000-0000-000000000000}"/>
          </ac:spMkLst>
        </pc:spChg>
      </pc:sldChg>
      <pc:sldChg chg="mod ord modShow">
        <pc:chgData name="黃澤然" userId="28dfd2f4-7a19-4a5a-b065-038c59854031" providerId="ADAL" clId="{8243414E-7A46-421B-B265-FBB048FD6587}" dt="2023-06-10T13:04:48.337" v="10" actId="729"/>
        <pc:sldMkLst>
          <pc:docMk/>
          <pc:sldMk cId="0" sldId="262"/>
        </pc:sldMkLst>
      </pc:sldChg>
      <pc:sldChg chg="mod modShow">
        <pc:chgData name="黃澤然" userId="28dfd2f4-7a19-4a5a-b065-038c59854031" providerId="ADAL" clId="{8243414E-7A46-421B-B265-FBB048FD6587}" dt="2023-06-10T13:02:42.932" v="0" actId="729"/>
        <pc:sldMkLst>
          <pc:docMk/>
          <pc:sldMk cId="2175441357" sldId="281"/>
        </pc:sldMkLst>
      </pc:sldChg>
      <pc:sldChg chg="mod modShow">
        <pc:chgData name="黃澤然" userId="28dfd2f4-7a19-4a5a-b065-038c59854031" providerId="ADAL" clId="{8243414E-7A46-421B-B265-FBB048FD6587}" dt="2023-06-10T13:02:42.932" v="0" actId="729"/>
        <pc:sldMkLst>
          <pc:docMk/>
          <pc:sldMk cId="1288970756" sldId="282"/>
        </pc:sldMkLst>
      </pc:sldChg>
      <pc:sldChg chg="mod modShow">
        <pc:chgData name="黃澤然" userId="28dfd2f4-7a19-4a5a-b065-038c59854031" providerId="ADAL" clId="{8243414E-7A46-421B-B265-FBB048FD6587}" dt="2023-06-10T13:02:42.932" v="0" actId="729"/>
        <pc:sldMkLst>
          <pc:docMk/>
          <pc:sldMk cId="2001262881" sldId="283"/>
        </pc:sldMkLst>
      </pc:sldChg>
      <pc:sldChg chg="mod modShow">
        <pc:chgData name="黃澤然" userId="28dfd2f4-7a19-4a5a-b065-038c59854031" providerId="ADAL" clId="{8243414E-7A46-421B-B265-FBB048FD6587}" dt="2023-06-10T13:02:42.932" v="0" actId="729"/>
        <pc:sldMkLst>
          <pc:docMk/>
          <pc:sldMk cId="1525675876" sldId="284"/>
        </pc:sldMkLst>
      </pc:sldChg>
      <pc:sldChg chg="modSp">
        <pc:chgData name="黃澤然" userId="28dfd2f4-7a19-4a5a-b065-038c59854031" providerId="ADAL" clId="{8243414E-7A46-421B-B265-FBB048FD6587}" dt="2023-06-10T13:19:42.485" v="102" actId="2711"/>
        <pc:sldMkLst>
          <pc:docMk/>
          <pc:sldMk cId="1194704969" sldId="286"/>
        </pc:sldMkLst>
        <pc:spChg chg="mod">
          <ac:chgData name="黃澤然" userId="28dfd2f4-7a19-4a5a-b065-038c59854031" providerId="ADAL" clId="{8243414E-7A46-421B-B265-FBB048FD6587}" dt="2023-06-10T13:19:42.485" v="102" actId="2711"/>
          <ac:spMkLst>
            <pc:docMk/>
            <pc:sldMk cId="1194704969" sldId="286"/>
            <ac:spMk id="15" creationId="{00000000-0000-0000-0000-000000000000}"/>
          </ac:spMkLst>
        </pc:spChg>
      </pc:sldChg>
      <pc:sldChg chg="modSp mod">
        <pc:chgData name="黃澤然" userId="28dfd2f4-7a19-4a5a-b065-038c59854031" providerId="ADAL" clId="{8243414E-7A46-421B-B265-FBB048FD6587}" dt="2023-06-10T13:20:47.882" v="107" actId="20577"/>
        <pc:sldMkLst>
          <pc:docMk/>
          <pc:sldMk cId="2176664708" sldId="295"/>
        </pc:sldMkLst>
        <pc:spChg chg="mod">
          <ac:chgData name="黃澤然" userId="28dfd2f4-7a19-4a5a-b065-038c59854031" providerId="ADAL" clId="{8243414E-7A46-421B-B265-FBB048FD6587}" dt="2023-06-10T13:20:47.882" v="107" actId="20577"/>
          <ac:spMkLst>
            <pc:docMk/>
            <pc:sldMk cId="2176664708" sldId="295"/>
            <ac:spMk id="9" creationId="{00000000-0000-0000-0000-000000000000}"/>
          </ac:spMkLst>
        </pc:spChg>
      </pc:sldChg>
      <pc:sldChg chg="modSp add ord">
        <pc:chgData name="黃澤然" userId="28dfd2f4-7a19-4a5a-b065-038c59854031" providerId="ADAL" clId="{8243414E-7A46-421B-B265-FBB048FD6587}" dt="2023-06-10T13:19:54.330" v="104" actId="2711"/>
        <pc:sldMkLst>
          <pc:docMk/>
          <pc:sldMk cId="4268195144" sldId="300"/>
        </pc:sldMkLst>
        <pc:spChg chg="mod">
          <ac:chgData name="黃澤然" userId="28dfd2f4-7a19-4a5a-b065-038c59854031" providerId="ADAL" clId="{8243414E-7A46-421B-B265-FBB048FD6587}" dt="2023-06-10T13:18:59.575" v="99" actId="2711"/>
          <ac:spMkLst>
            <pc:docMk/>
            <pc:sldMk cId="4268195144" sldId="300"/>
            <ac:spMk id="13" creationId="{00000000-0000-0000-0000-000000000000}"/>
          </ac:spMkLst>
        </pc:spChg>
        <pc:spChg chg="mod">
          <ac:chgData name="黃澤然" userId="28dfd2f4-7a19-4a5a-b065-038c59854031" providerId="ADAL" clId="{8243414E-7A46-421B-B265-FBB048FD6587}" dt="2023-06-10T13:19:54.330" v="104" actId="2711"/>
          <ac:spMkLst>
            <pc:docMk/>
            <pc:sldMk cId="4268195144" sldId="300"/>
            <ac:spMk id="15" creationId="{00000000-0000-0000-0000-000000000000}"/>
          </ac:spMkLst>
        </pc:spChg>
      </pc:sldChg>
    </pc:docChg>
  </pc:docChgLst>
  <pc:docChgLst>
    <pc:chgData name=" 王偉斌" userId="834a4587-8632-4787-ac4c-b8700eabffda" providerId="ADAL" clId="{7807F176-779D-483E-9D0C-6A60EF09B273}"/>
    <pc:docChg chg="undo modSld">
      <pc:chgData name=" 王偉斌" userId="834a4587-8632-4787-ac4c-b8700eabffda" providerId="ADAL" clId="{7807F176-779D-483E-9D0C-6A60EF09B273}" dt="2023-04-16T14:13:55.806" v="326" actId="1076"/>
      <pc:docMkLst>
        <pc:docMk/>
      </pc:docMkLst>
      <pc:sldChg chg="modSp">
        <pc:chgData name=" 王偉斌" userId="834a4587-8632-4787-ac4c-b8700eabffda" providerId="ADAL" clId="{7807F176-779D-483E-9D0C-6A60EF09B273}" dt="2023-04-16T13:48:17.005" v="7" actId="1076"/>
        <pc:sldMkLst>
          <pc:docMk/>
          <pc:sldMk cId="0" sldId="256"/>
        </pc:sldMkLst>
        <pc:spChg chg="mod">
          <ac:chgData name=" 王偉斌" userId="834a4587-8632-4787-ac4c-b8700eabffda" providerId="ADAL" clId="{7807F176-779D-483E-9D0C-6A60EF09B273}" dt="2023-04-16T13:48:17.005" v="7" actId="1076"/>
          <ac:spMkLst>
            <pc:docMk/>
            <pc:sldMk cId="0" sldId="256"/>
            <ac:spMk id="16" creationId="{00000000-0000-0000-0000-000000000000}"/>
          </ac:spMkLst>
        </pc:spChg>
        <pc:spChg chg="mod">
          <ac:chgData name=" 王偉斌" userId="834a4587-8632-4787-ac4c-b8700eabffda" providerId="ADAL" clId="{7807F176-779D-483E-9D0C-6A60EF09B273}" dt="2023-04-16T13:47:22.816" v="0" actId="20577"/>
          <ac:spMkLst>
            <pc:docMk/>
            <pc:sldMk cId="0" sldId="256"/>
            <ac:spMk id="18" creationId="{00000000-0000-0000-0000-000000000000}"/>
          </ac:spMkLst>
        </pc:spChg>
      </pc:sldChg>
      <pc:sldChg chg="modSp">
        <pc:chgData name=" 王偉斌" userId="834a4587-8632-4787-ac4c-b8700eabffda" providerId="ADAL" clId="{7807F176-779D-483E-9D0C-6A60EF09B273}" dt="2023-04-16T14:02:54.059" v="174" actId="1076"/>
        <pc:sldMkLst>
          <pc:docMk/>
          <pc:sldMk cId="0" sldId="258"/>
        </pc:sldMkLst>
        <pc:spChg chg="mod">
          <ac:chgData name=" 王偉斌" userId="834a4587-8632-4787-ac4c-b8700eabffda" providerId="ADAL" clId="{7807F176-779D-483E-9D0C-6A60EF09B273}" dt="2023-04-16T14:02:54.059" v="174" actId="1076"/>
          <ac:spMkLst>
            <pc:docMk/>
            <pc:sldMk cId="0" sldId="258"/>
            <ac:spMk id="9" creationId="{00000000-0000-0000-0000-000000000000}"/>
          </ac:spMkLst>
        </pc:spChg>
        <pc:spChg chg="mod">
          <ac:chgData name=" 王偉斌" userId="834a4587-8632-4787-ac4c-b8700eabffda" providerId="ADAL" clId="{7807F176-779D-483E-9D0C-6A60EF09B273}" dt="2023-04-16T14:02:54.059" v="174" actId="1076"/>
          <ac:spMkLst>
            <pc:docMk/>
            <pc:sldMk cId="0" sldId="258"/>
            <ac:spMk id="12" creationId="{9DB385E0-844A-2C5E-0172-EDB227B1CBD4}"/>
          </ac:spMkLst>
        </pc:spChg>
      </pc:sldChg>
      <pc:sldChg chg="modSp modAnim">
        <pc:chgData name=" 王偉斌" userId="834a4587-8632-4787-ac4c-b8700eabffda" providerId="ADAL" clId="{7807F176-779D-483E-9D0C-6A60EF09B273}" dt="2023-04-16T13:58:23.511" v="120" actId="20577"/>
        <pc:sldMkLst>
          <pc:docMk/>
          <pc:sldMk cId="0" sldId="261"/>
        </pc:sldMkLst>
        <pc:spChg chg="mod">
          <ac:chgData name=" 王偉斌" userId="834a4587-8632-4787-ac4c-b8700eabffda" providerId="ADAL" clId="{7807F176-779D-483E-9D0C-6A60EF09B273}" dt="2023-04-16T13:58:23.511" v="120" actId="20577"/>
          <ac:spMkLst>
            <pc:docMk/>
            <pc:sldMk cId="0" sldId="261"/>
            <ac:spMk id="13" creationId="{00000000-0000-0000-0000-000000000000}"/>
          </ac:spMkLst>
        </pc:spChg>
      </pc:sldChg>
      <pc:sldChg chg="modSp">
        <pc:chgData name=" 王偉斌" userId="834a4587-8632-4787-ac4c-b8700eabffda" providerId="ADAL" clId="{7807F176-779D-483E-9D0C-6A60EF09B273}" dt="2023-04-16T13:58:36.225" v="130" actId="20577"/>
        <pc:sldMkLst>
          <pc:docMk/>
          <pc:sldMk cId="0" sldId="262"/>
        </pc:sldMkLst>
        <pc:spChg chg="mod">
          <ac:chgData name=" 王偉斌" userId="834a4587-8632-4787-ac4c-b8700eabffda" providerId="ADAL" clId="{7807F176-779D-483E-9D0C-6A60EF09B273}" dt="2023-04-16T13:58:36.225" v="130" actId="20577"/>
          <ac:spMkLst>
            <pc:docMk/>
            <pc:sldMk cId="0" sldId="262"/>
            <ac:spMk id="26" creationId="{00000000-0000-0000-0000-000000000000}"/>
          </ac:spMkLst>
        </pc:spChg>
      </pc:sldChg>
      <pc:sldChg chg="modSp">
        <pc:chgData name=" 王偉斌" userId="834a4587-8632-4787-ac4c-b8700eabffda" providerId="ADAL" clId="{7807F176-779D-483E-9D0C-6A60EF09B273}" dt="2023-04-16T14:13:55.806" v="326" actId="1076"/>
        <pc:sldMkLst>
          <pc:docMk/>
          <pc:sldMk cId="0" sldId="263"/>
        </pc:sldMkLst>
        <pc:spChg chg="mod">
          <ac:chgData name=" 王偉斌" userId="834a4587-8632-4787-ac4c-b8700eabffda" providerId="ADAL" clId="{7807F176-779D-483E-9D0C-6A60EF09B273}" dt="2023-04-16T14:13:37.519" v="323" actId="20577"/>
          <ac:spMkLst>
            <pc:docMk/>
            <pc:sldMk cId="0" sldId="263"/>
            <ac:spMk id="17" creationId="{00000000-0000-0000-0000-000000000000}"/>
          </ac:spMkLst>
        </pc:spChg>
        <pc:grpChg chg="mod">
          <ac:chgData name=" 王偉斌" userId="834a4587-8632-4787-ac4c-b8700eabffda" providerId="ADAL" clId="{7807F176-779D-483E-9D0C-6A60EF09B273}" dt="2023-04-16T14:13:55.806" v="326" actId="1076"/>
          <ac:grpSpMkLst>
            <pc:docMk/>
            <pc:sldMk cId="0" sldId="263"/>
            <ac:grpSpMk id="15" creationId="{00000000-0000-0000-0000-000000000000}"/>
          </ac:grpSpMkLst>
        </pc:grpChg>
      </pc:sldChg>
      <pc:sldChg chg="modTransition">
        <pc:chgData name=" 王偉斌" userId="834a4587-8632-4787-ac4c-b8700eabffda" providerId="ADAL" clId="{7807F176-779D-483E-9D0C-6A60EF09B273}" dt="2023-04-16T13:59:07.310" v="131"/>
        <pc:sldMkLst>
          <pc:docMk/>
          <pc:sldMk cId="0" sldId="264"/>
        </pc:sldMkLst>
      </pc:sldChg>
      <pc:sldChg chg="modSp modAnim">
        <pc:chgData name=" 王偉斌" userId="834a4587-8632-4787-ac4c-b8700eabffda" providerId="ADAL" clId="{7807F176-779D-483E-9D0C-6A60EF09B273}" dt="2023-04-16T14:06:22.353" v="207" actId="20577"/>
        <pc:sldMkLst>
          <pc:docMk/>
          <pc:sldMk cId="0" sldId="270"/>
        </pc:sldMkLst>
        <pc:spChg chg="mod">
          <ac:chgData name=" 王偉斌" userId="834a4587-8632-4787-ac4c-b8700eabffda" providerId="ADAL" clId="{7807F176-779D-483E-9D0C-6A60EF09B273}" dt="2023-04-16T14:06:22.353" v="207" actId="20577"/>
          <ac:spMkLst>
            <pc:docMk/>
            <pc:sldMk cId="0" sldId="270"/>
            <ac:spMk id="27" creationId="{00000000-0000-0000-0000-000000000000}"/>
          </ac:spMkLst>
        </pc:spChg>
      </pc:sldChg>
      <pc:sldChg chg="modSp">
        <pc:chgData name=" 王偉斌" userId="834a4587-8632-4787-ac4c-b8700eabffda" providerId="ADAL" clId="{7807F176-779D-483E-9D0C-6A60EF09B273}" dt="2023-04-16T14:09:15.610" v="306" actId="20577"/>
        <pc:sldMkLst>
          <pc:docMk/>
          <pc:sldMk cId="0" sldId="271"/>
        </pc:sldMkLst>
        <pc:spChg chg="mod">
          <ac:chgData name=" 王偉斌" userId="834a4587-8632-4787-ac4c-b8700eabffda" providerId="ADAL" clId="{7807F176-779D-483E-9D0C-6A60EF09B273}" dt="2023-04-16T14:09:15.610" v="306" actId="20577"/>
          <ac:spMkLst>
            <pc:docMk/>
            <pc:sldMk cId="0" sldId="271"/>
            <ac:spMk id="9" creationId="{00000000-0000-0000-0000-000000000000}"/>
          </ac:spMkLst>
        </pc:spChg>
      </pc:sldChg>
    </pc:docChg>
  </pc:docChgLst>
  <pc:docChgLst>
    <pc:chgData name="黃澤然" userId="28dfd2f4-7a19-4a5a-b065-038c59854031" providerId="ADAL" clId="{4789E0D9-3C91-4176-905E-DC6B40234689}"/>
    <pc:docChg chg="undo custSel modSld">
      <pc:chgData name="黃澤然" userId="28dfd2f4-7a19-4a5a-b065-038c59854031" providerId="ADAL" clId="{4789E0D9-3C91-4176-905E-DC6B40234689}" dt="2023-06-05T06:53:10.962" v="135" actId="1076"/>
      <pc:docMkLst>
        <pc:docMk/>
      </pc:docMkLst>
      <pc:sldChg chg="addSp delSp modSp mod delAnim">
        <pc:chgData name="黃澤然" userId="28dfd2f4-7a19-4a5a-b065-038c59854031" providerId="ADAL" clId="{4789E0D9-3C91-4176-905E-DC6B40234689}" dt="2023-06-05T06:27:44.138" v="19" actId="1076"/>
        <pc:sldMkLst>
          <pc:docMk/>
          <pc:sldMk cId="0" sldId="256"/>
        </pc:sldMkLst>
        <pc:spChg chg="mod">
          <ac:chgData name="黃澤然" userId="28dfd2f4-7a19-4a5a-b065-038c59854031" providerId="ADAL" clId="{4789E0D9-3C91-4176-905E-DC6B40234689}" dt="2023-06-05T06:26:31.230" v="8" actId="20577"/>
          <ac:spMkLst>
            <pc:docMk/>
            <pc:sldMk cId="0" sldId="256"/>
            <ac:spMk id="18" creationId="{00000000-0000-0000-0000-000000000000}"/>
          </ac:spMkLst>
        </pc:spChg>
        <pc:picChg chg="add mod">
          <ac:chgData name="黃澤然" userId="28dfd2f4-7a19-4a5a-b065-038c59854031" providerId="ADAL" clId="{4789E0D9-3C91-4176-905E-DC6B40234689}" dt="2023-06-05T06:27:44.138" v="19" actId="1076"/>
          <ac:picMkLst>
            <pc:docMk/>
            <pc:sldMk cId="0" sldId="256"/>
            <ac:picMk id="21" creationId="{47914C50-BFD5-4924-AE1D-22DF119420DF}"/>
          </ac:picMkLst>
        </pc:picChg>
        <pc:picChg chg="del">
          <ac:chgData name="黃澤然" userId="28dfd2f4-7a19-4a5a-b065-038c59854031" providerId="ADAL" clId="{4789E0D9-3C91-4176-905E-DC6B40234689}" dt="2023-06-05T06:27:18.950" v="9" actId="478"/>
          <ac:picMkLst>
            <pc:docMk/>
            <pc:sldMk cId="0" sldId="256"/>
            <ac:picMk id="24" creationId="{114F34EA-4AD5-6541-2F21-5CAF5FA39F8C}"/>
          </ac:picMkLst>
        </pc:picChg>
      </pc:sldChg>
      <pc:sldChg chg="addSp delSp modSp mod delAnim modAnim">
        <pc:chgData name="黃澤然" userId="28dfd2f4-7a19-4a5a-b065-038c59854031" providerId="ADAL" clId="{4789E0D9-3C91-4176-905E-DC6B40234689}" dt="2023-06-05T06:39:43.191" v="49" actId="1440"/>
        <pc:sldMkLst>
          <pc:docMk/>
          <pc:sldMk cId="0" sldId="257"/>
        </pc:sldMkLst>
        <pc:grpChg chg="del">
          <ac:chgData name="黃澤然" userId="28dfd2f4-7a19-4a5a-b065-038c59854031" providerId="ADAL" clId="{4789E0D9-3C91-4176-905E-DC6B40234689}" dt="2023-06-05T06:33:21.074" v="24" actId="478"/>
          <ac:grpSpMkLst>
            <pc:docMk/>
            <pc:sldMk cId="0" sldId="257"/>
            <ac:grpSpMk id="13" creationId="{00000000-0000-0000-0000-000000000000}"/>
          </ac:grpSpMkLst>
        </pc:grpChg>
        <pc:picChg chg="add del mod">
          <ac:chgData name="黃澤然" userId="28dfd2f4-7a19-4a5a-b065-038c59854031" providerId="ADAL" clId="{4789E0D9-3C91-4176-905E-DC6B40234689}" dt="2023-06-05T06:37:50.466" v="42" actId="478"/>
          <ac:picMkLst>
            <pc:docMk/>
            <pc:sldMk cId="0" sldId="257"/>
            <ac:picMk id="26" creationId="{77ECCEFB-1944-B342-2BD4-F70AA3B32A10}"/>
          </ac:picMkLst>
        </pc:picChg>
        <pc:picChg chg="add mod">
          <ac:chgData name="黃澤然" userId="28dfd2f4-7a19-4a5a-b065-038c59854031" providerId="ADAL" clId="{4789E0D9-3C91-4176-905E-DC6B40234689}" dt="2023-06-05T06:39:43.191" v="49" actId="1440"/>
          <ac:picMkLst>
            <pc:docMk/>
            <pc:sldMk cId="0" sldId="257"/>
            <ac:picMk id="29" creationId="{6960DE5C-52FC-7BC8-5FB2-B0D64CD17C49}"/>
          </ac:picMkLst>
        </pc:picChg>
      </pc:sldChg>
      <pc:sldChg chg="addSp delSp modSp mod addAnim delAnim modAnim">
        <pc:chgData name="黃澤然" userId="28dfd2f4-7a19-4a5a-b065-038c59854031" providerId="ADAL" clId="{4789E0D9-3C91-4176-905E-DC6B40234689}" dt="2023-06-05T06:53:10.962" v="135" actId="1076"/>
        <pc:sldMkLst>
          <pc:docMk/>
          <pc:sldMk cId="0" sldId="262"/>
        </pc:sldMkLst>
        <pc:spChg chg="add del">
          <ac:chgData name="黃澤然" userId="28dfd2f4-7a19-4a5a-b065-038c59854031" providerId="ADAL" clId="{4789E0D9-3C91-4176-905E-DC6B40234689}" dt="2023-06-05T06:45:50.400" v="80" actId="22"/>
          <ac:spMkLst>
            <pc:docMk/>
            <pc:sldMk cId="0" sldId="262"/>
            <ac:spMk id="3" creationId="{1F1894C2-05BE-A49D-1623-793916331CA8}"/>
          </ac:spMkLst>
        </pc:spChg>
        <pc:spChg chg="add del">
          <ac:chgData name="黃澤然" userId="28dfd2f4-7a19-4a5a-b065-038c59854031" providerId="ADAL" clId="{4789E0D9-3C91-4176-905E-DC6B40234689}" dt="2023-06-05T06:46:19.542" v="88" actId="22"/>
          <ac:spMkLst>
            <pc:docMk/>
            <pc:sldMk cId="0" sldId="262"/>
            <ac:spMk id="5" creationId="{1CCF85AB-85C0-26F2-90A2-A843AB2CA0CB}"/>
          </ac:spMkLst>
        </pc:spChg>
        <pc:spChg chg="add del">
          <ac:chgData name="黃澤然" userId="28dfd2f4-7a19-4a5a-b065-038c59854031" providerId="ADAL" clId="{4789E0D9-3C91-4176-905E-DC6B40234689}" dt="2023-06-05T06:46:24.749" v="92" actId="22"/>
          <ac:spMkLst>
            <pc:docMk/>
            <pc:sldMk cId="0" sldId="262"/>
            <ac:spMk id="7" creationId="{C5E18CC2-3549-CF47-301D-6C3AD1A21311}"/>
          </ac:spMkLst>
        </pc:spChg>
        <pc:spChg chg="add mod">
          <ac:chgData name="黃澤然" userId="28dfd2f4-7a19-4a5a-b065-038c59854031" providerId="ADAL" clId="{4789E0D9-3C91-4176-905E-DC6B40234689}" dt="2023-06-05T06:47:19.780" v="107" actId="20577"/>
          <ac:spMkLst>
            <pc:docMk/>
            <pc:sldMk cId="0" sldId="262"/>
            <ac:spMk id="8" creationId="{C20ADF49-8EC7-04F0-8731-48FC145A0AC7}"/>
          </ac:spMkLst>
        </pc:spChg>
        <pc:spChg chg="mod">
          <ac:chgData name="黃澤然" userId="28dfd2f4-7a19-4a5a-b065-038c59854031" providerId="ADAL" clId="{4789E0D9-3C91-4176-905E-DC6B40234689}" dt="2023-06-05T06:47:39.968" v="110" actId="1076"/>
          <ac:spMkLst>
            <pc:docMk/>
            <pc:sldMk cId="0" sldId="262"/>
            <ac:spMk id="21" creationId="{00000000-0000-0000-0000-000000000000}"/>
          </ac:spMkLst>
        </pc:spChg>
        <pc:spChg chg="add del mod">
          <ac:chgData name="黃澤然" userId="28dfd2f4-7a19-4a5a-b065-038c59854031" providerId="ADAL" clId="{4789E0D9-3C91-4176-905E-DC6B40234689}" dt="2023-06-05T06:48:07.610" v="122" actId="1076"/>
          <ac:spMkLst>
            <pc:docMk/>
            <pc:sldMk cId="0" sldId="262"/>
            <ac:spMk id="23" creationId="{00000000-0000-0000-0000-000000000000}"/>
          </ac:spMkLst>
        </pc:spChg>
        <pc:spChg chg="mod">
          <ac:chgData name="黃澤然" userId="28dfd2f4-7a19-4a5a-b065-038c59854031" providerId="ADAL" clId="{4789E0D9-3C91-4176-905E-DC6B40234689}" dt="2023-06-05T06:48:04.089" v="121" actId="20577"/>
          <ac:spMkLst>
            <pc:docMk/>
            <pc:sldMk cId="0" sldId="262"/>
            <ac:spMk id="25" creationId="{00000000-0000-0000-0000-000000000000}"/>
          </ac:spMkLst>
        </pc:spChg>
        <pc:spChg chg="mod">
          <ac:chgData name="黃澤然" userId="28dfd2f4-7a19-4a5a-b065-038c59854031" providerId="ADAL" clId="{4789E0D9-3C91-4176-905E-DC6B40234689}" dt="2023-06-05T06:42:32.586" v="68" actId="1076"/>
          <ac:spMkLst>
            <pc:docMk/>
            <pc:sldMk cId="0" sldId="262"/>
            <ac:spMk id="26" creationId="{00000000-0000-0000-0000-000000000000}"/>
          </ac:spMkLst>
        </pc:spChg>
        <pc:picChg chg="add mod">
          <ac:chgData name="黃澤然" userId="28dfd2f4-7a19-4a5a-b065-038c59854031" providerId="ADAL" clId="{4789E0D9-3C91-4176-905E-DC6B40234689}" dt="2023-06-05T06:53:09.397" v="134" actId="1076"/>
          <ac:picMkLst>
            <pc:docMk/>
            <pc:sldMk cId="0" sldId="262"/>
            <ac:picMk id="10" creationId="{5F1E1129-EFA3-3D9F-4046-497373B8E8D7}"/>
          </ac:picMkLst>
        </pc:picChg>
        <pc:picChg chg="mod">
          <ac:chgData name="黃澤然" userId="28dfd2f4-7a19-4a5a-b065-038c59854031" providerId="ADAL" clId="{4789E0D9-3C91-4176-905E-DC6B40234689}" dt="2023-06-05T06:47:32.163" v="109" actId="1076"/>
          <ac:picMkLst>
            <pc:docMk/>
            <pc:sldMk cId="0" sldId="262"/>
            <ac:picMk id="28" creationId="{A0EDA496-5780-59AC-95EC-6E96094ED6A9}"/>
          </ac:picMkLst>
        </pc:picChg>
        <pc:picChg chg="mod">
          <ac:chgData name="黃澤然" userId="28dfd2f4-7a19-4a5a-b065-038c59854031" providerId="ADAL" clId="{4789E0D9-3C91-4176-905E-DC6B40234689}" dt="2023-06-05T06:48:15.006" v="124" actId="1076"/>
          <ac:picMkLst>
            <pc:docMk/>
            <pc:sldMk cId="0" sldId="262"/>
            <ac:picMk id="30" creationId="{C731415C-28B6-3C0A-6F17-80B6A0A3882A}"/>
          </ac:picMkLst>
        </pc:picChg>
        <pc:picChg chg="mod">
          <ac:chgData name="黃澤然" userId="28dfd2f4-7a19-4a5a-b065-038c59854031" providerId="ADAL" clId="{4789E0D9-3C91-4176-905E-DC6B40234689}" dt="2023-06-05T06:53:10.962" v="135" actId="1076"/>
          <ac:picMkLst>
            <pc:docMk/>
            <pc:sldMk cId="0" sldId="262"/>
            <ac:picMk id="32" creationId="{4BB4B5C4-FCC6-9DA1-3079-0965A7A5BD17}"/>
          </ac:picMkLst>
        </pc:picChg>
      </pc:sldChg>
    </pc:docChg>
  </pc:docChgLst>
  <pc:docChgLst>
    <pc:chgData name=" 王偉斌" userId="834a4587-8632-4787-ac4c-b8700eabffda" providerId="ADAL" clId="{A48CCC9E-F39D-49F4-8CF7-A42F93CDAC0B}"/>
    <pc:docChg chg="modSld sldOrd">
      <pc:chgData name=" 王偉斌" userId="834a4587-8632-4787-ac4c-b8700eabffda" providerId="ADAL" clId="{A48CCC9E-F39D-49F4-8CF7-A42F93CDAC0B}" dt="2023-04-16T14:16:54.400" v="2" actId="1076"/>
      <pc:docMkLst>
        <pc:docMk/>
      </pc:docMkLst>
      <pc:sldChg chg="modSp">
        <pc:chgData name=" 王偉斌" userId="834a4587-8632-4787-ac4c-b8700eabffda" providerId="ADAL" clId="{A48CCC9E-F39D-49F4-8CF7-A42F93CDAC0B}" dt="2023-04-16T14:16:54.400" v="2" actId="1076"/>
        <pc:sldMkLst>
          <pc:docMk/>
          <pc:sldMk cId="0" sldId="256"/>
        </pc:sldMkLst>
        <pc:spChg chg="mod">
          <ac:chgData name=" 王偉斌" userId="834a4587-8632-4787-ac4c-b8700eabffda" providerId="ADAL" clId="{A48CCC9E-F39D-49F4-8CF7-A42F93CDAC0B}" dt="2023-04-16T14:16:54.400" v="2" actId="1076"/>
          <ac:spMkLst>
            <pc:docMk/>
            <pc:sldMk cId="0" sldId="256"/>
            <ac:spMk id="16" creationId="{00000000-0000-0000-0000-000000000000}"/>
          </ac:spMkLst>
        </pc:spChg>
      </pc:sldChg>
      <pc:sldChg chg="ord">
        <pc:chgData name=" 王偉斌" userId="834a4587-8632-4787-ac4c-b8700eabffda" providerId="ADAL" clId="{A48CCC9E-F39D-49F4-8CF7-A42F93CDAC0B}" dt="2023-04-16T14:16:38.888" v="0"/>
        <pc:sldMkLst>
          <pc:docMk/>
          <pc:sldMk cId="0" sldId="264"/>
        </pc:sldMkLst>
      </pc:sldChg>
    </pc:docChg>
  </pc:docChgLst>
  <pc:docChgLst>
    <pc:chgData name="黃澤然" userId="S::107590049@cc.ntut.edu.tw::28dfd2f4-7a19-4a5a-b065-038c59854031" providerId="AD" clId="Web-{7147D82E-DC85-4E40-B154-B6EB35DEE650}"/>
    <pc:docChg chg="modSld">
      <pc:chgData name="黃澤然" userId="S::107590049@cc.ntut.edu.tw::28dfd2f4-7a19-4a5a-b065-038c59854031" providerId="AD" clId="Web-{7147D82E-DC85-4E40-B154-B6EB35DEE650}" dt="2023-06-07T20:07:56.034" v="0" actId="20577"/>
      <pc:docMkLst>
        <pc:docMk/>
      </pc:docMkLst>
      <pc:sldChg chg="modSp">
        <pc:chgData name="黃澤然" userId="S::107590049@cc.ntut.edu.tw::28dfd2f4-7a19-4a5a-b065-038c59854031" providerId="AD" clId="Web-{7147D82E-DC85-4E40-B154-B6EB35DEE650}" dt="2023-06-07T20:07:56.034" v="0" actId="20577"/>
        <pc:sldMkLst>
          <pc:docMk/>
          <pc:sldMk cId="0" sldId="257"/>
        </pc:sldMkLst>
        <pc:spChg chg="mod">
          <ac:chgData name="黃澤然" userId="S::107590049@cc.ntut.edu.tw::28dfd2f4-7a19-4a5a-b065-038c59854031" providerId="AD" clId="Web-{7147D82E-DC85-4E40-B154-B6EB35DEE650}" dt="2023-06-07T20:07:56.034" v="0" actId="20577"/>
          <ac:spMkLst>
            <pc:docMk/>
            <pc:sldMk cId="0" sldId="257"/>
            <ac:spMk id="17" creationId="{00000000-0000-0000-0000-000000000000}"/>
          </ac:spMkLst>
        </pc:spChg>
      </pc:sldChg>
    </pc:docChg>
  </pc:docChgLst>
  <pc:docChgLst>
    <pc:chgData name="來賓使用者" userId="S::urn:spo:anon#af10e7afa889d8740785c92d50e2a3a6b3558fbc3f3a5dcf326d7cb4bd746213::" providerId="AD" clId="Web-{BDE784D5-46CC-E8D3-97DE-CAD33CA8DCB2}"/>
    <pc:docChg chg="modSld">
      <pc:chgData name="來賓使用者" userId="S::urn:spo:anon#af10e7afa889d8740785c92d50e2a3a6b3558fbc3f3a5dcf326d7cb4bd746213::" providerId="AD" clId="Web-{BDE784D5-46CC-E8D3-97DE-CAD33CA8DCB2}" dt="2023-06-08T08:36:09.031" v="0" actId="1076"/>
      <pc:docMkLst>
        <pc:docMk/>
      </pc:docMkLst>
      <pc:sldChg chg="modSp">
        <pc:chgData name="來賓使用者" userId="S::urn:spo:anon#af10e7afa889d8740785c92d50e2a3a6b3558fbc3f3a5dcf326d7cb4bd746213::" providerId="AD" clId="Web-{BDE784D5-46CC-E8D3-97DE-CAD33CA8DCB2}" dt="2023-06-08T08:36:09.031" v="0" actId="1076"/>
        <pc:sldMkLst>
          <pc:docMk/>
          <pc:sldMk cId="996965232" sldId="285"/>
        </pc:sldMkLst>
        <pc:picChg chg="mod">
          <ac:chgData name="來賓使用者" userId="S::urn:spo:anon#af10e7afa889d8740785c92d50e2a3a6b3558fbc3f3a5dcf326d7cb4bd746213::" providerId="AD" clId="Web-{BDE784D5-46CC-E8D3-97DE-CAD33CA8DCB2}" dt="2023-06-08T08:36:09.031" v="0" actId="1076"/>
          <ac:picMkLst>
            <pc:docMk/>
            <pc:sldMk cId="996965232" sldId="285"/>
            <ac:picMk id="5" creationId="{87497C6D-B657-BB9D-C1D4-DDF602B84954}"/>
          </ac:picMkLst>
        </pc:picChg>
      </pc:sldChg>
    </pc:docChg>
  </pc:docChgLst>
  <pc:docChgLst>
    <pc:chgData name="黃澤然" userId="28dfd2f4-7a19-4a5a-b065-038c59854031" providerId="ADAL" clId="{B3550E14-56E6-4E5A-A2C3-6E01306F8967}"/>
    <pc:docChg chg="undo redo custSel addSld delSld modSld sldOrd">
      <pc:chgData name="黃澤然" userId="28dfd2f4-7a19-4a5a-b065-038c59854031" providerId="ADAL" clId="{B3550E14-56E6-4E5A-A2C3-6E01306F8967}" dt="2023-06-07T20:05:18.532" v="1500"/>
      <pc:docMkLst>
        <pc:docMk/>
      </pc:docMkLst>
      <pc:sldChg chg="addSp modSp mod modAnim">
        <pc:chgData name="黃澤然" userId="28dfd2f4-7a19-4a5a-b065-038c59854031" providerId="ADAL" clId="{B3550E14-56E6-4E5A-A2C3-6E01306F8967}" dt="2023-06-07T19:51:22.775" v="1346"/>
        <pc:sldMkLst>
          <pc:docMk/>
          <pc:sldMk cId="0" sldId="256"/>
        </pc:sldMkLst>
        <pc:spChg chg="mod">
          <ac:chgData name="黃澤然" userId="28dfd2f4-7a19-4a5a-b065-038c59854031" providerId="ADAL" clId="{B3550E14-56E6-4E5A-A2C3-6E01306F8967}" dt="2023-06-05T11:44:02.014" v="332" actId="313"/>
          <ac:spMkLst>
            <pc:docMk/>
            <pc:sldMk cId="0" sldId="256"/>
            <ac:spMk id="18" creationId="{00000000-0000-0000-0000-000000000000}"/>
          </ac:spMkLst>
        </pc:spChg>
        <pc:spChg chg="add mod">
          <ac:chgData name="黃澤然" userId="28dfd2f4-7a19-4a5a-b065-038c59854031" providerId="ADAL" clId="{B3550E14-56E6-4E5A-A2C3-6E01306F8967}" dt="2023-06-04T16:47:31.232" v="28" actId="368"/>
          <ac:spMkLst>
            <pc:docMk/>
            <pc:sldMk cId="0" sldId="256"/>
            <ac:spMk id="19" creationId="{10FDCB4B-BC3C-225E-0CC7-6EAC2F02529E}"/>
          </ac:spMkLst>
        </pc:spChg>
      </pc:sldChg>
      <pc:sldChg chg="addSp delSp modSp mod delAnim modAnim">
        <pc:chgData name="黃澤然" userId="28dfd2f4-7a19-4a5a-b065-038c59854031" providerId="ADAL" clId="{B3550E14-56E6-4E5A-A2C3-6E01306F8967}" dt="2023-06-07T19:51:53.131" v="1353"/>
        <pc:sldMkLst>
          <pc:docMk/>
          <pc:sldMk cId="0" sldId="257"/>
        </pc:sldMkLst>
        <pc:spChg chg="mod">
          <ac:chgData name="黃澤然" userId="28dfd2f4-7a19-4a5a-b065-038c59854031" providerId="ADAL" clId="{B3550E14-56E6-4E5A-A2C3-6E01306F8967}" dt="2023-06-05T11:21:41.298" v="155" actId="113"/>
          <ac:spMkLst>
            <pc:docMk/>
            <pc:sldMk cId="0" sldId="257"/>
            <ac:spMk id="17" creationId="{00000000-0000-0000-0000-000000000000}"/>
          </ac:spMkLst>
        </pc:spChg>
        <pc:spChg chg="del mod">
          <ac:chgData name="黃澤然" userId="28dfd2f4-7a19-4a5a-b065-038c59854031" providerId="ADAL" clId="{B3550E14-56E6-4E5A-A2C3-6E01306F8967}" dt="2023-06-05T11:19:35.224" v="147"/>
          <ac:spMkLst>
            <pc:docMk/>
            <pc:sldMk cId="0" sldId="257"/>
            <ac:spMk id="18" creationId="{00000000-0000-0000-0000-000000000000}"/>
          </ac:spMkLst>
        </pc:spChg>
        <pc:spChg chg="del mod">
          <ac:chgData name="黃澤然" userId="28dfd2f4-7a19-4a5a-b065-038c59854031" providerId="ADAL" clId="{B3550E14-56E6-4E5A-A2C3-6E01306F8967}" dt="2023-06-05T11:19:35.226" v="151"/>
          <ac:spMkLst>
            <pc:docMk/>
            <pc:sldMk cId="0" sldId="257"/>
            <ac:spMk id="19" creationId="{00000000-0000-0000-0000-000000000000}"/>
          </ac:spMkLst>
        </pc:spChg>
        <pc:spChg chg="add del mod">
          <ac:chgData name="黃澤然" userId="28dfd2f4-7a19-4a5a-b065-038c59854031" providerId="ADAL" clId="{B3550E14-56E6-4E5A-A2C3-6E01306F8967}" dt="2023-06-05T11:16:31.792" v="119" actId="478"/>
          <ac:spMkLst>
            <pc:docMk/>
            <pc:sldMk cId="0" sldId="257"/>
            <ac:spMk id="20" creationId="{82CC165A-E659-A304-ADB3-2458150D3365}"/>
          </ac:spMkLst>
        </pc:spChg>
        <pc:spChg chg="add del mod">
          <ac:chgData name="黃澤然" userId="28dfd2f4-7a19-4a5a-b065-038c59854031" providerId="ADAL" clId="{B3550E14-56E6-4E5A-A2C3-6E01306F8967}" dt="2023-06-05T11:19:35.223" v="145"/>
          <ac:spMkLst>
            <pc:docMk/>
            <pc:sldMk cId="0" sldId="257"/>
            <ac:spMk id="21" creationId="{070B72B2-A35A-C35F-D29D-7D8B665FD36C}"/>
          </ac:spMkLst>
        </pc:spChg>
        <pc:spChg chg="add del mod">
          <ac:chgData name="黃澤然" userId="28dfd2f4-7a19-4a5a-b065-038c59854031" providerId="ADAL" clId="{B3550E14-56E6-4E5A-A2C3-6E01306F8967}" dt="2023-06-05T11:19:35.225" v="149"/>
          <ac:spMkLst>
            <pc:docMk/>
            <pc:sldMk cId="0" sldId="257"/>
            <ac:spMk id="22" creationId="{BAB20446-185C-DFC0-3EAE-AD5E76FEC05B}"/>
          </ac:spMkLst>
        </pc:spChg>
        <pc:spChg chg="add del mod">
          <ac:chgData name="黃澤然" userId="28dfd2f4-7a19-4a5a-b065-038c59854031" providerId="ADAL" clId="{B3550E14-56E6-4E5A-A2C3-6E01306F8967}" dt="2023-06-05T11:19:35.226" v="153"/>
          <ac:spMkLst>
            <pc:docMk/>
            <pc:sldMk cId="0" sldId="257"/>
            <ac:spMk id="24" creationId="{C54A52FA-F01B-7BDF-720F-33B08BB1F9B3}"/>
          </ac:spMkLst>
        </pc:spChg>
        <pc:spChg chg="mod">
          <ac:chgData name="黃澤然" userId="28dfd2f4-7a19-4a5a-b065-038c59854031" providerId="ADAL" clId="{B3550E14-56E6-4E5A-A2C3-6E01306F8967}" dt="2023-06-05T11:19:38.287" v="154" actId="113"/>
          <ac:spMkLst>
            <pc:docMk/>
            <pc:sldMk cId="0" sldId="257"/>
            <ac:spMk id="28" creationId="{00000000-0000-0000-0000-000000000000}"/>
          </ac:spMkLst>
        </pc:spChg>
        <pc:grpChg chg="mod">
          <ac:chgData name="黃澤然" userId="28dfd2f4-7a19-4a5a-b065-038c59854031" providerId="ADAL" clId="{B3550E14-56E6-4E5A-A2C3-6E01306F8967}" dt="2023-06-05T11:09:27.414" v="103" actId="1076"/>
          <ac:grpSpMkLst>
            <pc:docMk/>
            <pc:sldMk cId="0" sldId="257"/>
            <ac:grpSpMk id="4" creationId="{00000000-0000-0000-0000-000000000000}"/>
          </ac:grpSpMkLst>
        </pc:grpChg>
      </pc:sldChg>
      <pc:sldChg chg="del">
        <pc:chgData name="黃澤然" userId="28dfd2f4-7a19-4a5a-b065-038c59854031" providerId="ADAL" clId="{B3550E14-56E6-4E5A-A2C3-6E01306F8967}" dt="2023-06-07T19:32:10.076" v="1186" actId="47"/>
        <pc:sldMkLst>
          <pc:docMk/>
          <pc:sldMk cId="0" sldId="258"/>
        </pc:sldMkLst>
      </pc:sldChg>
      <pc:sldChg chg="addSp modSp mod modAnim modNotesTx">
        <pc:chgData name="黃澤然" userId="28dfd2f4-7a19-4a5a-b065-038c59854031" providerId="ADAL" clId="{B3550E14-56E6-4E5A-A2C3-6E01306F8967}" dt="2023-06-07T19:53:16.479" v="1377"/>
        <pc:sldMkLst>
          <pc:docMk/>
          <pc:sldMk cId="0" sldId="261"/>
        </pc:sldMkLst>
        <pc:spChg chg="mod">
          <ac:chgData name="黃澤然" userId="28dfd2f4-7a19-4a5a-b065-038c59854031" providerId="ADAL" clId="{B3550E14-56E6-4E5A-A2C3-6E01306F8967}" dt="2023-06-05T11:37:47.370" v="286" actId="1076"/>
          <ac:spMkLst>
            <pc:docMk/>
            <pc:sldMk cId="0" sldId="261"/>
            <ac:spMk id="5" creationId="{00000000-0000-0000-0000-000000000000}"/>
          </ac:spMkLst>
        </pc:spChg>
        <pc:spChg chg="mod">
          <ac:chgData name="黃澤然" userId="28dfd2f4-7a19-4a5a-b065-038c59854031" providerId="ADAL" clId="{B3550E14-56E6-4E5A-A2C3-6E01306F8967}" dt="2023-06-05T11:50:28.381" v="336" actId="2085"/>
          <ac:spMkLst>
            <pc:docMk/>
            <pc:sldMk cId="0" sldId="261"/>
            <ac:spMk id="13" creationId="{00000000-0000-0000-0000-000000000000}"/>
          </ac:spMkLst>
        </pc:spChg>
        <pc:spChg chg="mod">
          <ac:chgData name="黃澤然" userId="28dfd2f4-7a19-4a5a-b065-038c59854031" providerId="ADAL" clId="{B3550E14-56E6-4E5A-A2C3-6E01306F8967}" dt="2023-06-05T11:43:32.553" v="328" actId="1076"/>
          <ac:spMkLst>
            <pc:docMk/>
            <pc:sldMk cId="0" sldId="261"/>
            <ac:spMk id="15" creationId="{00000000-0000-0000-0000-000000000000}"/>
          </ac:spMkLst>
        </pc:spChg>
        <pc:grpChg chg="mod">
          <ac:chgData name="黃澤然" userId="28dfd2f4-7a19-4a5a-b065-038c59854031" providerId="ADAL" clId="{B3550E14-56E6-4E5A-A2C3-6E01306F8967}" dt="2023-06-05T11:37:54.241" v="287" actId="1076"/>
          <ac:grpSpMkLst>
            <pc:docMk/>
            <pc:sldMk cId="0" sldId="261"/>
            <ac:grpSpMk id="4" creationId="{00000000-0000-0000-0000-000000000000}"/>
          </ac:grpSpMkLst>
        </pc:grpChg>
        <pc:grpChg chg="mod">
          <ac:chgData name="黃澤然" userId="28dfd2f4-7a19-4a5a-b065-038c59854031" providerId="ADAL" clId="{B3550E14-56E6-4E5A-A2C3-6E01306F8967}" dt="2023-06-05T11:37:54.241" v="287" actId="1076"/>
          <ac:grpSpMkLst>
            <pc:docMk/>
            <pc:sldMk cId="0" sldId="261"/>
            <ac:grpSpMk id="6" creationId="{00000000-0000-0000-0000-000000000000}"/>
          </ac:grpSpMkLst>
        </pc:grpChg>
        <pc:picChg chg="mod">
          <ac:chgData name="黃澤然" userId="28dfd2f4-7a19-4a5a-b065-038c59854031" providerId="ADAL" clId="{B3550E14-56E6-4E5A-A2C3-6E01306F8967}" dt="2023-06-05T11:43:32.553" v="328" actId="1076"/>
          <ac:picMkLst>
            <pc:docMk/>
            <pc:sldMk cId="0" sldId="261"/>
            <ac:picMk id="14" creationId="{00000000-0000-0000-0000-000000000000}"/>
          </ac:picMkLst>
        </pc:picChg>
        <pc:picChg chg="add mod">
          <ac:chgData name="黃澤然" userId="28dfd2f4-7a19-4a5a-b065-038c59854031" providerId="ADAL" clId="{B3550E14-56E6-4E5A-A2C3-6E01306F8967}" dt="2023-06-05T11:43:49.642" v="331" actId="1076"/>
          <ac:picMkLst>
            <pc:docMk/>
            <pc:sldMk cId="0" sldId="261"/>
            <ac:picMk id="18" creationId="{F31206F2-4B58-544A-161E-15EA3620B829}"/>
          </ac:picMkLst>
        </pc:picChg>
        <pc:picChg chg="mod">
          <ac:chgData name="黃澤然" userId="28dfd2f4-7a19-4a5a-b065-038c59854031" providerId="ADAL" clId="{B3550E14-56E6-4E5A-A2C3-6E01306F8967}" dt="2023-06-05T11:37:57.877" v="288" actId="1076"/>
          <ac:picMkLst>
            <pc:docMk/>
            <pc:sldMk cId="0" sldId="261"/>
            <ac:picMk id="2050" creationId="{4C608DB8-03D2-5D44-1CD2-C22BCE7FA467}"/>
          </ac:picMkLst>
        </pc:picChg>
      </pc:sldChg>
      <pc:sldChg chg="modSp mod modAnim">
        <pc:chgData name="黃澤然" userId="28dfd2f4-7a19-4a5a-b065-038c59854031" providerId="ADAL" clId="{B3550E14-56E6-4E5A-A2C3-6E01306F8967}" dt="2023-06-07T19:55:41.103" v="1396"/>
        <pc:sldMkLst>
          <pc:docMk/>
          <pc:sldMk cId="0" sldId="262"/>
        </pc:sldMkLst>
        <pc:spChg chg="mod">
          <ac:chgData name="黃澤然" userId="28dfd2f4-7a19-4a5a-b065-038c59854031" providerId="ADAL" clId="{B3550E14-56E6-4E5A-A2C3-6E01306F8967}" dt="2023-06-05T11:54:11.869" v="352" actId="1076"/>
          <ac:spMkLst>
            <pc:docMk/>
            <pc:sldMk cId="0" sldId="262"/>
            <ac:spMk id="8" creationId="{C20ADF49-8EC7-04F0-8731-48FC145A0AC7}"/>
          </ac:spMkLst>
        </pc:spChg>
        <pc:spChg chg="mod">
          <ac:chgData name="黃澤然" userId="28dfd2f4-7a19-4a5a-b065-038c59854031" providerId="ADAL" clId="{B3550E14-56E6-4E5A-A2C3-6E01306F8967}" dt="2023-06-05T11:53:50.438" v="347" actId="1076"/>
          <ac:spMkLst>
            <pc:docMk/>
            <pc:sldMk cId="0" sldId="262"/>
            <ac:spMk id="21" creationId="{00000000-0000-0000-0000-000000000000}"/>
          </ac:spMkLst>
        </pc:spChg>
        <pc:spChg chg="mod">
          <ac:chgData name="黃澤然" userId="28dfd2f4-7a19-4a5a-b065-038c59854031" providerId="ADAL" clId="{B3550E14-56E6-4E5A-A2C3-6E01306F8967}" dt="2023-06-05T11:53:50.438" v="347" actId="1076"/>
          <ac:spMkLst>
            <pc:docMk/>
            <pc:sldMk cId="0" sldId="262"/>
            <ac:spMk id="23" creationId="{00000000-0000-0000-0000-000000000000}"/>
          </ac:spMkLst>
        </pc:spChg>
        <pc:spChg chg="mod">
          <ac:chgData name="黃澤然" userId="28dfd2f4-7a19-4a5a-b065-038c59854031" providerId="ADAL" clId="{B3550E14-56E6-4E5A-A2C3-6E01306F8967}" dt="2023-06-05T11:54:31.848" v="353" actId="1076"/>
          <ac:spMkLst>
            <pc:docMk/>
            <pc:sldMk cId="0" sldId="262"/>
            <ac:spMk id="25" creationId="{00000000-0000-0000-0000-000000000000}"/>
          </ac:spMkLst>
        </pc:spChg>
        <pc:spChg chg="mod">
          <ac:chgData name="黃澤然" userId="28dfd2f4-7a19-4a5a-b065-038c59854031" providerId="ADAL" clId="{B3550E14-56E6-4E5A-A2C3-6E01306F8967}" dt="2023-06-07T19:40:22.382" v="1261" actId="1076"/>
          <ac:spMkLst>
            <pc:docMk/>
            <pc:sldMk cId="0" sldId="262"/>
            <ac:spMk id="26" creationId="{00000000-0000-0000-0000-000000000000}"/>
          </ac:spMkLst>
        </pc:spChg>
        <pc:picChg chg="mod">
          <ac:chgData name="黃澤然" userId="28dfd2f4-7a19-4a5a-b065-038c59854031" providerId="ADAL" clId="{B3550E14-56E6-4E5A-A2C3-6E01306F8967}" dt="2023-06-07T19:53:48.809" v="1384" actId="1076"/>
          <ac:picMkLst>
            <pc:docMk/>
            <pc:sldMk cId="0" sldId="262"/>
            <ac:picMk id="10" creationId="{5F1E1129-EFA3-3D9F-4046-497373B8E8D7}"/>
          </ac:picMkLst>
        </pc:picChg>
        <pc:picChg chg="mod">
          <ac:chgData name="黃澤然" userId="28dfd2f4-7a19-4a5a-b065-038c59854031" providerId="ADAL" clId="{B3550E14-56E6-4E5A-A2C3-6E01306F8967}" dt="2023-06-05T11:53:50.438" v="347" actId="1076"/>
          <ac:picMkLst>
            <pc:docMk/>
            <pc:sldMk cId="0" sldId="262"/>
            <ac:picMk id="28" creationId="{A0EDA496-5780-59AC-95EC-6E96094ED6A9}"/>
          </ac:picMkLst>
        </pc:picChg>
        <pc:picChg chg="mod">
          <ac:chgData name="黃澤然" userId="28dfd2f4-7a19-4a5a-b065-038c59854031" providerId="ADAL" clId="{B3550E14-56E6-4E5A-A2C3-6E01306F8967}" dt="2023-06-05T11:53:50.438" v="347" actId="1076"/>
          <ac:picMkLst>
            <pc:docMk/>
            <pc:sldMk cId="0" sldId="262"/>
            <ac:picMk id="30" creationId="{C731415C-28B6-3C0A-6F17-80B6A0A3882A}"/>
          </ac:picMkLst>
        </pc:picChg>
        <pc:picChg chg="mod">
          <ac:chgData name="黃澤然" userId="28dfd2f4-7a19-4a5a-b065-038c59854031" providerId="ADAL" clId="{B3550E14-56E6-4E5A-A2C3-6E01306F8967}" dt="2023-06-05T11:54:06.491" v="351" actId="1076"/>
          <ac:picMkLst>
            <pc:docMk/>
            <pc:sldMk cId="0" sldId="262"/>
            <ac:picMk id="32" creationId="{4BB4B5C4-FCC6-9DA1-3079-0965A7A5BD17}"/>
          </ac:picMkLst>
        </pc:picChg>
      </pc:sldChg>
      <pc:sldChg chg="addSp delSp modSp mod ord delAnim modAnim">
        <pc:chgData name="黃澤然" userId="28dfd2f4-7a19-4a5a-b065-038c59854031" providerId="ADAL" clId="{B3550E14-56E6-4E5A-A2C3-6E01306F8967}" dt="2023-06-07T19:30:12.441" v="1162" actId="1076"/>
        <pc:sldMkLst>
          <pc:docMk/>
          <pc:sldMk cId="0" sldId="263"/>
        </pc:sldMkLst>
        <pc:spChg chg="mod">
          <ac:chgData name="黃澤然" userId="28dfd2f4-7a19-4a5a-b065-038c59854031" providerId="ADAL" clId="{B3550E14-56E6-4E5A-A2C3-6E01306F8967}" dt="2023-06-07T19:26:26.708" v="1094" actId="1076"/>
          <ac:spMkLst>
            <pc:docMk/>
            <pc:sldMk cId="0" sldId="263"/>
            <ac:spMk id="16" creationId="{00000000-0000-0000-0000-000000000000}"/>
          </ac:spMkLst>
        </pc:spChg>
        <pc:spChg chg="mod">
          <ac:chgData name="黃澤然" userId="28dfd2f4-7a19-4a5a-b065-038c59854031" providerId="ADAL" clId="{B3550E14-56E6-4E5A-A2C3-6E01306F8967}" dt="2023-06-07T19:30:12.441" v="1162" actId="1076"/>
          <ac:spMkLst>
            <pc:docMk/>
            <pc:sldMk cId="0" sldId="263"/>
            <ac:spMk id="17" creationId="{00000000-0000-0000-0000-000000000000}"/>
          </ac:spMkLst>
        </pc:spChg>
        <pc:spChg chg="add del">
          <ac:chgData name="黃澤然" userId="28dfd2f4-7a19-4a5a-b065-038c59854031" providerId="ADAL" clId="{B3550E14-56E6-4E5A-A2C3-6E01306F8967}" dt="2023-06-07T19:27:43.779" v="1105" actId="22"/>
          <ac:spMkLst>
            <pc:docMk/>
            <pc:sldMk cId="0" sldId="263"/>
            <ac:spMk id="18" creationId="{70F2456D-25E0-5664-1BDC-B5F3ED04D563}"/>
          </ac:spMkLst>
        </pc:spChg>
        <pc:picChg chg="add mod">
          <ac:chgData name="黃澤然" userId="28dfd2f4-7a19-4a5a-b065-038c59854031" providerId="ADAL" clId="{B3550E14-56E6-4E5A-A2C3-6E01306F8967}" dt="2023-06-07T19:26:10.114" v="1092" actId="1076"/>
          <ac:picMkLst>
            <pc:docMk/>
            <pc:sldMk cId="0" sldId="263"/>
            <ac:picMk id="6" creationId="{E4379163-8A2C-0FBF-BD62-6D2AE7C3B782}"/>
          </ac:picMkLst>
        </pc:picChg>
        <pc:picChg chg="del">
          <ac:chgData name="黃澤然" userId="28dfd2f4-7a19-4a5a-b065-038c59854031" providerId="ADAL" clId="{B3550E14-56E6-4E5A-A2C3-6E01306F8967}" dt="2023-06-07T19:26:00.729" v="1090" actId="478"/>
          <ac:picMkLst>
            <pc:docMk/>
            <pc:sldMk cId="0" sldId="263"/>
            <ac:picMk id="19" creationId="{B8178D07-4BC0-E5D4-EF89-A693BE2CD9B9}"/>
          </ac:picMkLst>
        </pc:picChg>
      </pc:sldChg>
      <pc:sldChg chg="addSp delSp modSp mod ord addAnim delAnim modAnim modShow">
        <pc:chgData name="黃澤然" userId="28dfd2f4-7a19-4a5a-b065-038c59854031" providerId="ADAL" clId="{B3550E14-56E6-4E5A-A2C3-6E01306F8967}" dt="2023-06-07T20:02:42.979" v="1485"/>
        <pc:sldMkLst>
          <pc:docMk/>
          <pc:sldMk cId="0" sldId="264"/>
        </pc:sldMkLst>
        <pc:spChg chg="mod">
          <ac:chgData name="黃澤然" userId="28dfd2f4-7a19-4a5a-b065-038c59854031" providerId="ADAL" clId="{B3550E14-56E6-4E5A-A2C3-6E01306F8967}" dt="2023-06-07T19:38:00.602" v="1246" actId="14100"/>
          <ac:spMkLst>
            <pc:docMk/>
            <pc:sldMk cId="0" sldId="264"/>
            <ac:spMk id="6" creationId="{00000000-0000-0000-0000-000000000000}"/>
          </ac:spMkLst>
        </pc:spChg>
        <pc:spChg chg="mod">
          <ac:chgData name="黃澤然" userId="28dfd2f4-7a19-4a5a-b065-038c59854031" providerId="ADAL" clId="{B3550E14-56E6-4E5A-A2C3-6E01306F8967}" dt="2023-06-07T19:38:00.602" v="1246" actId="14100"/>
          <ac:spMkLst>
            <pc:docMk/>
            <pc:sldMk cId="0" sldId="264"/>
            <ac:spMk id="8" creationId="{00000000-0000-0000-0000-000000000000}"/>
          </ac:spMkLst>
        </pc:spChg>
        <pc:spChg chg="mod">
          <ac:chgData name="黃澤然" userId="28dfd2f4-7a19-4a5a-b065-038c59854031" providerId="ADAL" clId="{B3550E14-56E6-4E5A-A2C3-6E01306F8967}" dt="2023-06-07T19:38:00.602" v="1246" actId="14100"/>
          <ac:spMkLst>
            <pc:docMk/>
            <pc:sldMk cId="0" sldId="264"/>
            <ac:spMk id="10" creationId="{00000000-0000-0000-0000-000000000000}"/>
          </ac:spMkLst>
        </pc:spChg>
        <pc:spChg chg="mod topLvl">
          <ac:chgData name="黃澤然" userId="28dfd2f4-7a19-4a5a-b065-038c59854031" providerId="ADAL" clId="{B3550E14-56E6-4E5A-A2C3-6E01306F8967}" dt="2023-06-07T19:38:38.763" v="1257" actId="1076"/>
          <ac:spMkLst>
            <pc:docMk/>
            <pc:sldMk cId="0" sldId="264"/>
            <ac:spMk id="44" creationId="{00000000-0000-0000-0000-000000000000}"/>
          </ac:spMkLst>
        </pc:spChg>
        <pc:spChg chg="add del mod topLvl">
          <ac:chgData name="黃澤然" userId="28dfd2f4-7a19-4a5a-b065-038c59854031" providerId="ADAL" clId="{B3550E14-56E6-4E5A-A2C3-6E01306F8967}" dt="2023-06-07T19:38:03.384" v="1247" actId="478"/>
          <ac:spMkLst>
            <pc:docMk/>
            <pc:sldMk cId="0" sldId="264"/>
            <ac:spMk id="45" creationId="{00000000-0000-0000-0000-000000000000}"/>
          </ac:spMkLst>
        </pc:spChg>
        <pc:grpChg chg="del">
          <ac:chgData name="黃澤然" userId="28dfd2f4-7a19-4a5a-b065-038c59854031" providerId="ADAL" clId="{B3550E14-56E6-4E5A-A2C3-6E01306F8967}" dt="2023-06-07T19:37:30.537" v="1230" actId="478"/>
          <ac:grpSpMkLst>
            <pc:docMk/>
            <pc:sldMk cId="0" sldId="264"/>
            <ac:grpSpMk id="2" creationId="{00000000-0000-0000-0000-000000000000}"/>
          </ac:grpSpMkLst>
        </pc:grpChg>
        <pc:grpChg chg="mod ord">
          <ac:chgData name="黃澤然" userId="28dfd2f4-7a19-4a5a-b065-038c59854031" providerId="ADAL" clId="{B3550E14-56E6-4E5A-A2C3-6E01306F8967}" dt="2023-06-07T19:38:31.953" v="1256" actId="1076"/>
          <ac:grpSpMkLst>
            <pc:docMk/>
            <pc:sldMk cId="0" sldId="264"/>
            <ac:grpSpMk id="4" creationId="{00000000-0000-0000-0000-000000000000}"/>
          </ac:grpSpMkLst>
        </pc:grpChg>
        <pc:grpChg chg="mod">
          <ac:chgData name="黃澤然" userId="28dfd2f4-7a19-4a5a-b065-038c59854031" providerId="ADAL" clId="{B3550E14-56E6-4E5A-A2C3-6E01306F8967}" dt="2023-06-07T19:38:00.602" v="1246" actId="14100"/>
          <ac:grpSpMkLst>
            <pc:docMk/>
            <pc:sldMk cId="0" sldId="264"/>
            <ac:grpSpMk id="5" creationId="{00000000-0000-0000-0000-000000000000}"/>
          </ac:grpSpMkLst>
        </pc:grpChg>
        <pc:grpChg chg="mod">
          <ac:chgData name="黃澤然" userId="28dfd2f4-7a19-4a5a-b065-038c59854031" providerId="ADAL" clId="{B3550E14-56E6-4E5A-A2C3-6E01306F8967}" dt="2023-06-07T19:38:00.602" v="1246" actId="14100"/>
          <ac:grpSpMkLst>
            <pc:docMk/>
            <pc:sldMk cId="0" sldId="264"/>
            <ac:grpSpMk id="7" creationId="{00000000-0000-0000-0000-000000000000}"/>
          </ac:grpSpMkLst>
        </pc:grpChg>
        <pc:grpChg chg="mod">
          <ac:chgData name="黃澤然" userId="28dfd2f4-7a19-4a5a-b065-038c59854031" providerId="ADAL" clId="{B3550E14-56E6-4E5A-A2C3-6E01306F8967}" dt="2023-06-07T19:38:00.602" v="1246" actId="14100"/>
          <ac:grpSpMkLst>
            <pc:docMk/>
            <pc:sldMk cId="0" sldId="264"/>
            <ac:grpSpMk id="9" creationId="{00000000-0000-0000-0000-000000000000}"/>
          </ac:grpSpMkLst>
        </pc:grpChg>
        <pc:grpChg chg="del">
          <ac:chgData name="黃澤然" userId="28dfd2f4-7a19-4a5a-b065-038c59854031" providerId="ADAL" clId="{B3550E14-56E6-4E5A-A2C3-6E01306F8967}" dt="2023-06-07T19:37:23.383" v="1227" actId="478"/>
          <ac:grpSpMkLst>
            <pc:docMk/>
            <pc:sldMk cId="0" sldId="264"/>
            <ac:grpSpMk id="11" creationId="{00000000-0000-0000-0000-000000000000}"/>
          </ac:grpSpMkLst>
        </pc:grpChg>
        <pc:grpChg chg="add del">
          <ac:chgData name="黃澤然" userId="28dfd2f4-7a19-4a5a-b065-038c59854031" providerId="ADAL" clId="{B3550E14-56E6-4E5A-A2C3-6E01306F8967}" dt="2023-06-07T19:38:03.384" v="1247" actId="478"/>
          <ac:grpSpMkLst>
            <pc:docMk/>
            <pc:sldMk cId="0" sldId="264"/>
            <ac:grpSpMk id="43" creationId="{00000000-0000-0000-0000-000000000000}"/>
          </ac:grpSpMkLst>
        </pc:grpChg>
        <pc:picChg chg="add mod">
          <ac:chgData name="黃澤然" userId="28dfd2f4-7a19-4a5a-b065-038c59854031" providerId="ADAL" clId="{B3550E14-56E6-4E5A-A2C3-6E01306F8967}" dt="2023-06-07T19:38:25.334" v="1255" actId="1076"/>
          <ac:picMkLst>
            <pc:docMk/>
            <pc:sldMk cId="0" sldId="264"/>
            <ac:picMk id="13314" creationId="{8CF57BF8-FC1F-3CDE-988B-48D0C85A638B}"/>
          </ac:picMkLst>
        </pc:picChg>
      </pc:sldChg>
      <pc:sldChg chg="addSp delSp modSp mod delAnim modAnim">
        <pc:chgData name="黃澤然" userId="28dfd2f4-7a19-4a5a-b065-038c59854031" providerId="ADAL" clId="{B3550E14-56E6-4E5A-A2C3-6E01306F8967}" dt="2023-06-07T20:02:21.221" v="1480"/>
        <pc:sldMkLst>
          <pc:docMk/>
          <pc:sldMk cId="0" sldId="265"/>
        </pc:sldMkLst>
        <pc:spChg chg="del">
          <ac:chgData name="黃澤然" userId="28dfd2f4-7a19-4a5a-b065-038c59854031" providerId="ADAL" clId="{B3550E14-56E6-4E5A-A2C3-6E01306F8967}" dt="2023-06-07T19:32:57.301" v="1196" actId="478"/>
          <ac:spMkLst>
            <pc:docMk/>
            <pc:sldMk cId="0" sldId="265"/>
            <ac:spMk id="7" creationId="{00000000-0000-0000-0000-000000000000}"/>
          </ac:spMkLst>
        </pc:spChg>
        <pc:spChg chg="mod">
          <ac:chgData name="黃澤然" userId="28dfd2f4-7a19-4a5a-b065-038c59854031" providerId="ADAL" clId="{B3550E14-56E6-4E5A-A2C3-6E01306F8967}" dt="2023-06-07T19:36:47.807" v="1223" actId="1076"/>
          <ac:spMkLst>
            <pc:docMk/>
            <pc:sldMk cId="0" sldId="265"/>
            <ac:spMk id="18" creationId="{00000000-0000-0000-0000-000000000000}"/>
          </ac:spMkLst>
        </pc:spChg>
        <pc:spChg chg="mod">
          <ac:chgData name="黃澤然" userId="28dfd2f4-7a19-4a5a-b065-038c59854031" providerId="ADAL" clId="{B3550E14-56E6-4E5A-A2C3-6E01306F8967}" dt="2023-06-07T19:35:07.050" v="1218" actId="1076"/>
          <ac:spMkLst>
            <pc:docMk/>
            <pc:sldMk cId="0" sldId="265"/>
            <ac:spMk id="22" creationId="{00000000-0000-0000-0000-000000000000}"/>
          </ac:spMkLst>
        </pc:spChg>
        <pc:grpChg chg="del mod">
          <ac:chgData name="黃澤然" userId="28dfd2f4-7a19-4a5a-b065-038c59854031" providerId="ADAL" clId="{B3550E14-56E6-4E5A-A2C3-6E01306F8967}" dt="2023-06-07T19:32:58.740" v="1197" actId="478"/>
          <ac:grpSpMkLst>
            <pc:docMk/>
            <pc:sldMk cId="0" sldId="265"/>
            <ac:grpSpMk id="2" creationId="{00000000-0000-0000-0000-000000000000}"/>
          </ac:grpSpMkLst>
        </pc:grpChg>
        <pc:picChg chg="add mod ord">
          <ac:chgData name="黃澤然" userId="28dfd2f4-7a19-4a5a-b065-038c59854031" providerId="ADAL" clId="{B3550E14-56E6-4E5A-A2C3-6E01306F8967}" dt="2023-06-07T19:35:03.207" v="1217" actId="1076"/>
          <ac:picMkLst>
            <pc:docMk/>
            <pc:sldMk cId="0" sldId="265"/>
            <ac:picMk id="6" creationId="{7E0E8306-CC11-0690-CC38-95DAFDAAC939}"/>
          </ac:picMkLst>
        </pc:picChg>
        <pc:picChg chg="del">
          <ac:chgData name="黃澤然" userId="28dfd2f4-7a19-4a5a-b065-038c59854031" providerId="ADAL" clId="{B3550E14-56E6-4E5A-A2C3-6E01306F8967}" dt="2023-06-07T19:32:34.857" v="1190" actId="478"/>
          <ac:picMkLst>
            <pc:docMk/>
            <pc:sldMk cId="0" sldId="265"/>
            <ac:picMk id="24" creationId="{B381AEFA-9DAC-3781-019B-52FAE219C065}"/>
          </ac:picMkLst>
        </pc:picChg>
        <pc:picChg chg="add del mod">
          <ac:chgData name="黃澤然" userId="28dfd2f4-7a19-4a5a-b065-038c59854031" providerId="ADAL" clId="{B3550E14-56E6-4E5A-A2C3-6E01306F8967}" dt="2023-06-07T19:36:44.629" v="1222" actId="478"/>
          <ac:picMkLst>
            <pc:docMk/>
            <pc:sldMk cId="0" sldId="265"/>
            <ac:picMk id="12290" creationId="{3CEC73AF-C199-206C-F54C-ED2F6C713C12}"/>
          </ac:picMkLst>
        </pc:picChg>
      </pc:sldChg>
      <pc:sldChg chg="addSp delSp modSp mod delAnim modAnim modNotesTx">
        <pc:chgData name="黃澤然" userId="28dfd2f4-7a19-4a5a-b065-038c59854031" providerId="ADAL" clId="{B3550E14-56E6-4E5A-A2C3-6E01306F8967}" dt="2023-06-07T20:04:22.925" v="1491"/>
        <pc:sldMkLst>
          <pc:docMk/>
          <pc:sldMk cId="0" sldId="267"/>
        </pc:sldMkLst>
        <pc:spChg chg="mod">
          <ac:chgData name="黃澤然" userId="28dfd2f4-7a19-4a5a-b065-038c59854031" providerId="ADAL" clId="{B3550E14-56E6-4E5A-A2C3-6E01306F8967}" dt="2023-06-07T20:00:15.907" v="1434" actId="1076"/>
          <ac:spMkLst>
            <pc:docMk/>
            <pc:sldMk cId="0" sldId="267"/>
            <ac:spMk id="2" creationId="{00000000-0000-0000-0000-000000000000}"/>
          </ac:spMkLst>
        </pc:spChg>
        <pc:spChg chg="del">
          <ac:chgData name="黃澤然" userId="28dfd2f4-7a19-4a5a-b065-038c59854031" providerId="ADAL" clId="{B3550E14-56E6-4E5A-A2C3-6E01306F8967}" dt="2023-06-07T18:39:03.009" v="621" actId="478"/>
          <ac:spMkLst>
            <pc:docMk/>
            <pc:sldMk cId="0" sldId="267"/>
            <ac:spMk id="3" creationId="{00000000-0000-0000-0000-000000000000}"/>
          </ac:spMkLst>
        </pc:spChg>
        <pc:spChg chg="del">
          <ac:chgData name="黃澤然" userId="28dfd2f4-7a19-4a5a-b065-038c59854031" providerId="ADAL" clId="{B3550E14-56E6-4E5A-A2C3-6E01306F8967}" dt="2023-06-07T18:39:03.009" v="621" actId="478"/>
          <ac:spMkLst>
            <pc:docMk/>
            <pc:sldMk cId="0" sldId="267"/>
            <ac:spMk id="4" creationId="{00000000-0000-0000-0000-000000000000}"/>
          </ac:spMkLst>
        </pc:spChg>
        <pc:spChg chg="del">
          <ac:chgData name="黃澤然" userId="28dfd2f4-7a19-4a5a-b065-038c59854031" providerId="ADAL" clId="{B3550E14-56E6-4E5A-A2C3-6E01306F8967}" dt="2023-06-07T18:39:03.009" v="621" actId="478"/>
          <ac:spMkLst>
            <pc:docMk/>
            <pc:sldMk cId="0" sldId="267"/>
            <ac:spMk id="5" creationId="{00000000-0000-0000-0000-000000000000}"/>
          </ac:spMkLst>
        </pc:spChg>
        <pc:spChg chg="del">
          <ac:chgData name="黃澤然" userId="28dfd2f4-7a19-4a5a-b065-038c59854031" providerId="ADAL" clId="{B3550E14-56E6-4E5A-A2C3-6E01306F8967}" dt="2023-06-07T18:39:03.009" v="621" actId="478"/>
          <ac:spMkLst>
            <pc:docMk/>
            <pc:sldMk cId="0" sldId="267"/>
            <ac:spMk id="6" creationId="{00000000-0000-0000-0000-000000000000}"/>
          </ac:spMkLst>
        </pc:spChg>
        <pc:spChg chg="del">
          <ac:chgData name="黃澤然" userId="28dfd2f4-7a19-4a5a-b065-038c59854031" providerId="ADAL" clId="{B3550E14-56E6-4E5A-A2C3-6E01306F8967}" dt="2023-06-07T18:39:03.009" v="621" actId="478"/>
          <ac:spMkLst>
            <pc:docMk/>
            <pc:sldMk cId="0" sldId="267"/>
            <ac:spMk id="7" creationId="{00000000-0000-0000-0000-000000000000}"/>
          </ac:spMkLst>
        </pc:spChg>
        <pc:spChg chg="del">
          <ac:chgData name="黃澤然" userId="28dfd2f4-7a19-4a5a-b065-038c59854031" providerId="ADAL" clId="{B3550E14-56E6-4E5A-A2C3-6E01306F8967}" dt="2023-06-07T18:39:03.009" v="621" actId="478"/>
          <ac:spMkLst>
            <pc:docMk/>
            <pc:sldMk cId="0" sldId="267"/>
            <ac:spMk id="8" creationId="{00000000-0000-0000-0000-000000000000}"/>
          </ac:spMkLst>
        </pc:spChg>
        <pc:spChg chg="del">
          <ac:chgData name="黃澤然" userId="28dfd2f4-7a19-4a5a-b065-038c59854031" providerId="ADAL" clId="{B3550E14-56E6-4E5A-A2C3-6E01306F8967}" dt="2023-06-07T18:39:06.056" v="625" actId="478"/>
          <ac:spMkLst>
            <pc:docMk/>
            <pc:sldMk cId="0" sldId="267"/>
            <ac:spMk id="9" creationId="{00000000-0000-0000-0000-000000000000}"/>
          </ac:spMkLst>
        </pc:spChg>
        <pc:spChg chg="del">
          <ac:chgData name="黃澤然" userId="28dfd2f4-7a19-4a5a-b065-038c59854031" providerId="ADAL" clId="{B3550E14-56E6-4E5A-A2C3-6E01306F8967}" dt="2023-06-07T18:39:06.056" v="625" actId="478"/>
          <ac:spMkLst>
            <pc:docMk/>
            <pc:sldMk cId="0" sldId="267"/>
            <ac:spMk id="10" creationId="{00000000-0000-0000-0000-000000000000}"/>
          </ac:spMkLst>
        </pc:spChg>
        <pc:spChg chg="mod">
          <ac:chgData name="黃澤然" userId="28dfd2f4-7a19-4a5a-b065-038c59854031" providerId="ADAL" clId="{B3550E14-56E6-4E5A-A2C3-6E01306F8967}" dt="2023-06-07T18:39:09.085" v="626" actId="1076"/>
          <ac:spMkLst>
            <pc:docMk/>
            <pc:sldMk cId="0" sldId="267"/>
            <ac:spMk id="11" creationId="{00000000-0000-0000-0000-000000000000}"/>
          </ac:spMkLst>
        </pc:spChg>
        <pc:spChg chg="add del mod">
          <ac:chgData name="黃澤然" userId="28dfd2f4-7a19-4a5a-b065-038c59854031" providerId="ADAL" clId="{B3550E14-56E6-4E5A-A2C3-6E01306F8967}" dt="2023-06-07T18:41:32.305" v="657"/>
          <ac:spMkLst>
            <pc:docMk/>
            <pc:sldMk cId="0" sldId="267"/>
            <ac:spMk id="23" creationId="{9DB44D7D-BAD4-7354-BA12-0CCBCFA546AD}"/>
          </ac:spMkLst>
        </pc:spChg>
        <pc:spChg chg="add mod">
          <ac:chgData name="黃澤然" userId="28dfd2f4-7a19-4a5a-b065-038c59854031" providerId="ADAL" clId="{B3550E14-56E6-4E5A-A2C3-6E01306F8967}" dt="2023-06-07T18:51:17.753" v="784" actId="1076"/>
          <ac:spMkLst>
            <pc:docMk/>
            <pc:sldMk cId="0" sldId="267"/>
            <ac:spMk id="24" creationId="{A9ABED01-2E1B-12F3-0DE3-B67A93723649}"/>
          </ac:spMkLst>
        </pc:spChg>
        <pc:spChg chg="add mod">
          <ac:chgData name="黃澤然" userId="28dfd2f4-7a19-4a5a-b065-038c59854031" providerId="ADAL" clId="{B3550E14-56E6-4E5A-A2C3-6E01306F8967}" dt="2023-06-07T18:51:30.946" v="786" actId="1076"/>
          <ac:spMkLst>
            <pc:docMk/>
            <pc:sldMk cId="0" sldId="267"/>
            <ac:spMk id="25" creationId="{21B3C9CF-36C0-6C4D-3215-3B0E07871C55}"/>
          </ac:spMkLst>
        </pc:spChg>
        <pc:spChg chg="add mod">
          <ac:chgData name="黃澤然" userId="28dfd2f4-7a19-4a5a-b065-038c59854031" providerId="ADAL" clId="{B3550E14-56E6-4E5A-A2C3-6E01306F8967}" dt="2023-06-07T18:52:57.858" v="799" actId="1076"/>
          <ac:spMkLst>
            <pc:docMk/>
            <pc:sldMk cId="0" sldId="267"/>
            <ac:spMk id="26" creationId="{75C07074-4561-8DB6-F83C-25F631A32BFD}"/>
          </ac:spMkLst>
        </pc:spChg>
        <pc:spChg chg="add mod">
          <ac:chgData name="黃澤然" userId="28dfd2f4-7a19-4a5a-b065-038c59854031" providerId="ADAL" clId="{B3550E14-56E6-4E5A-A2C3-6E01306F8967}" dt="2023-06-07T18:57:14.518" v="843" actId="1076"/>
          <ac:spMkLst>
            <pc:docMk/>
            <pc:sldMk cId="0" sldId="267"/>
            <ac:spMk id="28" creationId="{22FC4CE7-30FC-91EF-4EAA-BFDA3CA0F153}"/>
          </ac:spMkLst>
        </pc:spChg>
        <pc:spChg chg="add mod">
          <ac:chgData name="黃澤然" userId="28dfd2f4-7a19-4a5a-b065-038c59854031" providerId="ADAL" clId="{B3550E14-56E6-4E5A-A2C3-6E01306F8967}" dt="2023-06-07T18:58:10.345" v="854" actId="1076"/>
          <ac:spMkLst>
            <pc:docMk/>
            <pc:sldMk cId="0" sldId="267"/>
            <ac:spMk id="31" creationId="{93EB9AB8-690E-CB22-5163-F13FD31B03FE}"/>
          </ac:spMkLst>
        </pc:spChg>
        <pc:spChg chg="add mod">
          <ac:chgData name="黃澤然" userId="28dfd2f4-7a19-4a5a-b065-038c59854031" providerId="ADAL" clId="{B3550E14-56E6-4E5A-A2C3-6E01306F8967}" dt="2023-06-07T18:59:01.287" v="865" actId="1076"/>
          <ac:spMkLst>
            <pc:docMk/>
            <pc:sldMk cId="0" sldId="267"/>
            <ac:spMk id="33" creationId="{005B1F94-8E5D-F5A8-1AA0-A6AAF759266B}"/>
          </ac:spMkLst>
        </pc:spChg>
        <pc:grpChg chg="del mod">
          <ac:chgData name="黃澤然" userId="28dfd2f4-7a19-4a5a-b065-038c59854031" providerId="ADAL" clId="{B3550E14-56E6-4E5A-A2C3-6E01306F8967}" dt="2023-06-07T18:39:00.673" v="620" actId="478"/>
          <ac:grpSpMkLst>
            <pc:docMk/>
            <pc:sldMk cId="0" sldId="267"/>
            <ac:grpSpMk id="12" creationId="{00000000-0000-0000-0000-000000000000}"/>
          </ac:grpSpMkLst>
        </pc:grpChg>
        <pc:grpChg chg="del">
          <ac:chgData name="黃澤然" userId="28dfd2f4-7a19-4a5a-b065-038c59854031" providerId="ADAL" clId="{B3550E14-56E6-4E5A-A2C3-6E01306F8967}" dt="2023-06-07T18:39:03.914" v="622" actId="478"/>
          <ac:grpSpMkLst>
            <pc:docMk/>
            <pc:sldMk cId="0" sldId="267"/>
            <ac:grpSpMk id="14" creationId="{00000000-0000-0000-0000-000000000000}"/>
          </ac:grpSpMkLst>
        </pc:grpChg>
        <pc:grpChg chg="del">
          <ac:chgData name="黃澤然" userId="28dfd2f4-7a19-4a5a-b065-038c59854031" providerId="ADAL" clId="{B3550E14-56E6-4E5A-A2C3-6E01306F8967}" dt="2023-06-07T18:39:04.632" v="623" actId="478"/>
          <ac:grpSpMkLst>
            <pc:docMk/>
            <pc:sldMk cId="0" sldId="267"/>
            <ac:grpSpMk id="16" creationId="{00000000-0000-0000-0000-000000000000}"/>
          </ac:grpSpMkLst>
        </pc:grpChg>
        <pc:grpChg chg="del">
          <ac:chgData name="黃澤然" userId="28dfd2f4-7a19-4a5a-b065-038c59854031" providerId="ADAL" clId="{B3550E14-56E6-4E5A-A2C3-6E01306F8967}" dt="2023-06-07T18:39:05.362" v="624" actId="478"/>
          <ac:grpSpMkLst>
            <pc:docMk/>
            <pc:sldMk cId="0" sldId="267"/>
            <ac:grpSpMk id="18" creationId="{00000000-0000-0000-0000-000000000000}"/>
          </ac:grpSpMkLst>
        </pc:grpChg>
        <pc:picChg chg="add mod">
          <ac:chgData name="黃澤然" userId="28dfd2f4-7a19-4a5a-b065-038c59854031" providerId="ADAL" clId="{B3550E14-56E6-4E5A-A2C3-6E01306F8967}" dt="2023-06-07T18:52:45.374" v="797" actId="14100"/>
          <ac:picMkLst>
            <pc:docMk/>
            <pc:sldMk cId="0" sldId="267"/>
            <ac:picMk id="20" creationId="{2BCCA2B8-2243-20A6-C3C0-B7E16AA8BD62}"/>
          </ac:picMkLst>
        </pc:picChg>
        <pc:picChg chg="add del mod">
          <ac:chgData name="黃澤然" userId="28dfd2f4-7a19-4a5a-b065-038c59854031" providerId="ADAL" clId="{B3550E14-56E6-4E5A-A2C3-6E01306F8967}" dt="2023-06-07T18:40:34.304" v="638" actId="478"/>
          <ac:picMkLst>
            <pc:docMk/>
            <pc:sldMk cId="0" sldId="267"/>
            <ac:picMk id="21" creationId="{5A572A51-5FAD-799E-33AD-B06DEFED6B4C}"/>
          </ac:picMkLst>
        </pc:picChg>
        <pc:picChg chg="add del mod">
          <ac:chgData name="黃澤然" userId="28dfd2f4-7a19-4a5a-b065-038c59854031" providerId="ADAL" clId="{B3550E14-56E6-4E5A-A2C3-6E01306F8967}" dt="2023-06-07T18:51:17.753" v="784" actId="1076"/>
          <ac:picMkLst>
            <pc:docMk/>
            <pc:sldMk cId="0" sldId="267"/>
            <ac:picMk id="22" creationId="{1D543559-1E2C-FD8E-9DBC-9F2F474F6F63}"/>
          </ac:picMkLst>
        </pc:picChg>
        <pc:picChg chg="add del mod">
          <ac:chgData name="黃澤然" userId="28dfd2f4-7a19-4a5a-b065-038c59854031" providerId="ADAL" clId="{B3550E14-56E6-4E5A-A2C3-6E01306F8967}" dt="2023-06-07T18:56:15.156" v="835" actId="478"/>
          <ac:picMkLst>
            <pc:docMk/>
            <pc:sldMk cId="0" sldId="267"/>
            <ac:picMk id="27" creationId="{C280BAB3-8767-951C-D284-120DA5B01895}"/>
          </ac:picMkLst>
        </pc:picChg>
        <pc:picChg chg="add del mod">
          <ac:chgData name="黃澤然" userId="28dfd2f4-7a19-4a5a-b065-038c59854031" providerId="ADAL" clId="{B3550E14-56E6-4E5A-A2C3-6E01306F8967}" dt="2023-06-07T18:57:11.476" v="842" actId="478"/>
          <ac:picMkLst>
            <pc:docMk/>
            <pc:sldMk cId="0" sldId="267"/>
            <ac:picMk id="29" creationId="{C7CB4DD5-6419-152C-84EF-EA65D0A73C44}"/>
          </ac:picMkLst>
        </pc:picChg>
        <pc:picChg chg="add mod">
          <ac:chgData name="黃澤然" userId="28dfd2f4-7a19-4a5a-b065-038c59854031" providerId="ADAL" clId="{B3550E14-56E6-4E5A-A2C3-6E01306F8967}" dt="2023-06-07T18:57:25.822" v="849" actId="1076"/>
          <ac:picMkLst>
            <pc:docMk/>
            <pc:sldMk cId="0" sldId="267"/>
            <ac:picMk id="30" creationId="{3B01CAF0-7ABA-BFB3-0FF3-F08B144785BE}"/>
          </ac:picMkLst>
        </pc:picChg>
        <pc:picChg chg="add mod">
          <ac:chgData name="黃澤然" userId="28dfd2f4-7a19-4a5a-b065-038c59854031" providerId="ADAL" clId="{B3550E14-56E6-4E5A-A2C3-6E01306F8967}" dt="2023-06-07T18:57:46.051" v="852" actId="1076"/>
          <ac:picMkLst>
            <pc:docMk/>
            <pc:sldMk cId="0" sldId="267"/>
            <ac:picMk id="32" creationId="{E47F3443-B6A4-1D3F-6A01-E82FF5372917}"/>
          </ac:picMkLst>
        </pc:picChg>
        <pc:picChg chg="add mod">
          <ac:chgData name="黃澤然" userId="28dfd2f4-7a19-4a5a-b065-038c59854031" providerId="ADAL" clId="{B3550E14-56E6-4E5A-A2C3-6E01306F8967}" dt="2023-06-07T18:59:18.549" v="867" actId="1076"/>
          <ac:picMkLst>
            <pc:docMk/>
            <pc:sldMk cId="0" sldId="267"/>
            <ac:picMk id="34" creationId="{FEC32150-D2E1-6E23-B03D-8883B5DDC59F}"/>
          </ac:picMkLst>
        </pc:picChg>
        <pc:picChg chg="add mod">
          <ac:chgData name="黃澤然" userId="28dfd2f4-7a19-4a5a-b065-038c59854031" providerId="ADAL" clId="{B3550E14-56E6-4E5A-A2C3-6E01306F8967}" dt="2023-06-07T18:51:21.338" v="785" actId="1076"/>
          <ac:picMkLst>
            <pc:docMk/>
            <pc:sldMk cId="0" sldId="267"/>
            <ac:picMk id="2050" creationId="{7240981A-3482-DA78-6134-EADFC8D365C4}"/>
          </ac:picMkLst>
        </pc:picChg>
        <pc:picChg chg="add mod">
          <ac:chgData name="黃澤然" userId="28dfd2f4-7a19-4a5a-b065-038c59854031" providerId="ADAL" clId="{B3550E14-56E6-4E5A-A2C3-6E01306F8967}" dt="2023-06-07T18:52:31.719" v="794" actId="1076"/>
          <ac:picMkLst>
            <pc:docMk/>
            <pc:sldMk cId="0" sldId="267"/>
            <ac:picMk id="2052" creationId="{DF98F7D9-4ADD-3F26-6EDD-9AC7D2C4A03C}"/>
          </ac:picMkLst>
        </pc:picChg>
      </pc:sldChg>
      <pc:sldChg chg="del">
        <pc:chgData name="黃澤然" userId="28dfd2f4-7a19-4a5a-b065-038c59854031" providerId="ADAL" clId="{B3550E14-56E6-4E5A-A2C3-6E01306F8967}" dt="2023-06-07T19:32:13.338" v="1187" actId="47"/>
        <pc:sldMkLst>
          <pc:docMk/>
          <pc:sldMk cId="0" sldId="270"/>
        </pc:sldMkLst>
      </pc:sldChg>
      <pc:sldChg chg="modSp del mod ord">
        <pc:chgData name="黃澤然" userId="28dfd2f4-7a19-4a5a-b065-038c59854031" providerId="ADAL" clId="{B3550E14-56E6-4E5A-A2C3-6E01306F8967}" dt="2023-06-07T19:25:33.161" v="1087" actId="47"/>
        <pc:sldMkLst>
          <pc:docMk/>
          <pc:sldMk cId="0" sldId="271"/>
        </pc:sldMkLst>
        <pc:spChg chg="mod">
          <ac:chgData name="黃澤然" userId="28dfd2f4-7a19-4a5a-b065-038c59854031" providerId="ADAL" clId="{B3550E14-56E6-4E5A-A2C3-6E01306F8967}" dt="2023-06-07T19:01:01.564" v="873"/>
          <ac:spMkLst>
            <pc:docMk/>
            <pc:sldMk cId="0" sldId="271"/>
            <ac:spMk id="8" creationId="{00000000-0000-0000-0000-000000000000}"/>
          </ac:spMkLst>
        </pc:spChg>
        <pc:spChg chg="mod">
          <ac:chgData name="黃澤然" userId="28dfd2f4-7a19-4a5a-b065-038c59854031" providerId="ADAL" clId="{B3550E14-56E6-4E5A-A2C3-6E01306F8967}" dt="2023-06-07T19:01:07.923" v="874" actId="1076"/>
          <ac:spMkLst>
            <pc:docMk/>
            <pc:sldMk cId="0" sldId="271"/>
            <ac:spMk id="9" creationId="{00000000-0000-0000-0000-000000000000}"/>
          </ac:spMkLst>
        </pc:spChg>
      </pc:sldChg>
      <pc:sldChg chg="addSp delSp modSp mod">
        <pc:chgData name="黃澤然" userId="28dfd2f4-7a19-4a5a-b065-038c59854031" providerId="ADAL" clId="{B3550E14-56E6-4E5A-A2C3-6E01306F8967}" dt="2023-06-07T20:02:58.417" v="1487" actId="1076"/>
        <pc:sldMkLst>
          <pc:docMk/>
          <pc:sldMk cId="0" sldId="272"/>
        </pc:sldMkLst>
        <pc:spChg chg="mod">
          <ac:chgData name="黃澤然" userId="28dfd2f4-7a19-4a5a-b065-038c59854031" providerId="ADAL" clId="{B3550E14-56E6-4E5A-A2C3-6E01306F8967}" dt="2023-06-07T19:50:21.621" v="1344" actId="255"/>
          <ac:spMkLst>
            <pc:docMk/>
            <pc:sldMk cId="0" sldId="272"/>
            <ac:spMk id="6" creationId="{00000000-0000-0000-0000-000000000000}"/>
          </ac:spMkLst>
        </pc:spChg>
        <pc:picChg chg="mod">
          <ac:chgData name="黃澤然" userId="28dfd2f4-7a19-4a5a-b065-038c59854031" providerId="ADAL" clId="{B3550E14-56E6-4E5A-A2C3-6E01306F8967}" dt="2023-06-07T19:49:49.296" v="1332" actId="1076"/>
          <ac:picMkLst>
            <pc:docMk/>
            <pc:sldMk cId="0" sldId="272"/>
            <ac:picMk id="2" creationId="{00000000-0000-0000-0000-000000000000}"/>
          </ac:picMkLst>
        </pc:picChg>
        <pc:picChg chg="mod">
          <ac:chgData name="黃澤然" userId="28dfd2f4-7a19-4a5a-b065-038c59854031" providerId="ADAL" clId="{B3550E14-56E6-4E5A-A2C3-6E01306F8967}" dt="2023-06-07T20:02:58.417" v="1487" actId="1076"/>
          <ac:picMkLst>
            <pc:docMk/>
            <pc:sldMk cId="0" sldId="272"/>
            <ac:picMk id="23" creationId="{AF52F077-C18A-9C55-46B9-BE7D9FC56A70}"/>
          </ac:picMkLst>
        </pc:picChg>
        <pc:picChg chg="add del mod">
          <ac:chgData name="黃澤然" userId="28dfd2f4-7a19-4a5a-b065-038c59854031" providerId="ADAL" clId="{B3550E14-56E6-4E5A-A2C3-6E01306F8967}" dt="2023-06-07T19:50:15.071" v="1343" actId="478"/>
          <ac:picMkLst>
            <pc:docMk/>
            <pc:sldMk cId="0" sldId="272"/>
            <ac:picMk id="16386" creationId="{AA4BE492-AAFD-458A-1E15-F040BFB946BF}"/>
          </ac:picMkLst>
        </pc:picChg>
      </pc:sldChg>
      <pc:sldChg chg="addSp delSp modSp mod ord">
        <pc:chgData name="黃澤然" userId="28dfd2f4-7a19-4a5a-b065-038c59854031" providerId="ADAL" clId="{B3550E14-56E6-4E5A-A2C3-6E01306F8967}" dt="2023-06-07T19:42:47.109" v="1278"/>
        <pc:sldMkLst>
          <pc:docMk/>
          <pc:sldMk cId="1444785973" sldId="276"/>
        </pc:sldMkLst>
        <pc:spChg chg="mod">
          <ac:chgData name="黃澤然" userId="28dfd2f4-7a19-4a5a-b065-038c59854031" providerId="ADAL" clId="{B3550E14-56E6-4E5A-A2C3-6E01306F8967}" dt="2023-06-07T18:26:10.638" v="502" actId="1076"/>
          <ac:spMkLst>
            <pc:docMk/>
            <pc:sldMk cId="1444785973" sldId="276"/>
            <ac:spMk id="8" creationId="{00000000-0000-0000-0000-000000000000}"/>
          </ac:spMkLst>
        </pc:spChg>
        <pc:picChg chg="add mod">
          <ac:chgData name="黃澤然" userId="28dfd2f4-7a19-4a5a-b065-038c59854031" providerId="ADAL" clId="{B3550E14-56E6-4E5A-A2C3-6E01306F8967}" dt="2023-06-07T19:42:00.464" v="1266" actId="1076"/>
          <ac:picMkLst>
            <pc:docMk/>
            <pc:sldMk cId="1444785973" sldId="276"/>
            <ac:picMk id="5" creationId="{4ED37FB8-6F61-C827-5FE8-7DBC9A233476}"/>
          </ac:picMkLst>
        </pc:picChg>
        <pc:picChg chg="add del mod">
          <ac:chgData name="黃澤然" userId="28dfd2f4-7a19-4a5a-b065-038c59854031" providerId="ADAL" clId="{B3550E14-56E6-4E5A-A2C3-6E01306F8967}" dt="2023-06-07T19:42:34.315" v="1268"/>
          <ac:picMkLst>
            <pc:docMk/>
            <pc:sldMk cId="1444785973" sldId="276"/>
            <ac:picMk id="10" creationId="{98A3CA53-494E-2524-B23F-EEA3F0C2C14A}"/>
          </ac:picMkLst>
        </pc:picChg>
        <pc:picChg chg="del">
          <ac:chgData name="黃澤然" userId="28dfd2f4-7a19-4a5a-b065-038c59854031" providerId="ADAL" clId="{B3550E14-56E6-4E5A-A2C3-6E01306F8967}" dt="2023-06-07T19:41:46.651" v="1263" actId="478"/>
          <ac:picMkLst>
            <pc:docMk/>
            <pc:sldMk cId="1444785973" sldId="276"/>
            <ac:picMk id="12" creationId="{B3744037-AE17-C4FA-853D-75D64F736146}"/>
          </ac:picMkLst>
        </pc:picChg>
        <pc:picChg chg="add del mod">
          <ac:chgData name="黃澤然" userId="28dfd2f4-7a19-4a5a-b065-038c59854031" providerId="ADAL" clId="{B3550E14-56E6-4E5A-A2C3-6E01306F8967}" dt="2023-06-07T19:42:47.109" v="1278"/>
          <ac:picMkLst>
            <pc:docMk/>
            <pc:sldMk cId="1444785973" sldId="276"/>
            <ac:picMk id="13" creationId="{36D61045-9C1F-422E-A49C-7C0424C47EE1}"/>
          </ac:picMkLst>
        </pc:picChg>
      </pc:sldChg>
      <pc:sldChg chg="addSp delSp modSp mod ord">
        <pc:chgData name="黃澤然" userId="28dfd2f4-7a19-4a5a-b065-038c59854031" providerId="ADAL" clId="{B3550E14-56E6-4E5A-A2C3-6E01306F8967}" dt="2023-06-07T19:49:03.317" v="1317" actId="478"/>
        <pc:sldMkLst>
          <pc:docMk/>
          <pc:sldMk cId="3993291363" sldId="279"/>
        </pc:sldMkLst>
        <pc:spChg chg="mod">
          <ac:chgData name="黃澤然" userId="28dfd2f4-7a19-4a5a-b065-038c59854031" providerId="ADAL" clId="{B3550E14-56E6-4E5A-A2C3-6E01306F8967}" dt="2023-06-07T19:48:46.787" v="1301" actId="14100"/>
          <ac:spMkLst>
            <pc:docMk/>
            <pc:sldMk cId="3993291363" sldId="279"/>
            <ac:spMk id="8" creationId="{00000000-0000-0000-0000-000000000000}"/>
          </ac:spMkLst>
        </pc:spChg>
        <pc:grpChg chg="add del">
          <ac:chgData name="黃澤然" userId="28dfd2f4-7a19-4a5a-b065-038c59854031" providerId="ADAL" clId="{B3550E14-56E6-4E5A-A2C3-6E01306F8967}" dt="2023-06-07T19:49:01.912" v="1313" actId="478"/>
          <ac:grpSpMkLst>
            <pc:docMk/>
            <pc:sldMk cId="3993291363" sldId="279"/>
            <ac:grpSpMk id="3" creationId="{00000000-0000-0000-0000-000000000000}"/>
          </ac:grpSpMkLst>
        </pc:grpChg>
        <pc:picChg chg="del">
          <ac:chgData name="黃澤然" userId="28dfd2f4-7a19-4a5a-b065-038c59854031" providerId="ADAL" clId="{B3550E14-56E6-4E5A-A2C3-6E01306F8967}" dt="2023-06-07T19:44:26.387" v="1292" actId="478"/>
          <ac:picMkLst>
            <pc:docMk/>
            <pc:sldMk cId="3993291363" sldId="279"/>
            <ac:picMk id="12" creationId="{B3744037-AE17-C4FA-853D-75D64F736146}"/>
          </ac:picMkLst>
        </pc:picChg>
        <pc:picChg chg="add del mod">
          <ac:chgData name="黃澤然" userId="28dfd2f4-7a19-4a5a-b065-038c59854031" providerId="ADAL" clId="{B3550E14-56E6-4E5A-A2C3-6E01306F8967}" dt="2023-06-07T19:49:03.317" v="1317" actId="478"/>
          <ac:picMkLst>
            <pc:docMk/>
            <pc:sldMk cId="3993291363" sldId="279"/>
            <ac:picMk id="15362" creationId="{5EA68FC7-21E8-7212-4410-E98D50BBACAC}"/>
          </ac:picMkLst>
        </pc:picChg>
        <pc:picChg chg="add del mod">
          <ac:chgData name="黃澤然" userId="28dfd2f4-7a19-4a5a-b065-038c59854031" providerId="ADAL" clId="{B3550E14-56E6-4E5A-A2C3-6E01306F8967}" dt="2023-06-07T19:48:51.686" v="1305"/>
          <ac:picMkLst>
            <pc:docMk/>
            <pc:sldMk cId="3993291363" sldId="279"/>
            <ac:picMk id="15364" creationId="{8FF0D6F5-EAEE-9B94-0760-2B92325F300C}"/>
          </ac:picMkLst>
        </pc:picChg>
        <pc:picChg chg="add del mod">
          <ac:chgData name="黃澤然" userId="28dfd2f4-7a19-4a5a-b065-038c59854031" providerId="ADAL" clId="{B3550E14-56E6-4E5A-A2C3-6E01306F8967}" dt="2023-06-07T19:49:03.014" v="1316"/>
          <ac:picMkLst>
            <pc:docMk/>
            <pc:sldMk cId="3993291363" sldId="279"/>
            <ac:picMk id="15366" creationId="{BC4A4893-99F0-4F08-542A-49CBDAD42E9C}"/>
          </ac:picMkLst>
        </pc:picChg>
      </pc:sldChg>
      <pc:sldChg chg="del">
        <pc:chgData name="黃澤然" userId="28dfd2f4-7a19-4a5a-b065-038c59854031" providerId="ADAL" clId="{B3550E14-56E6-4E5A-A2C3-6E01306F8967}" dt="2023-06-07T19:35:28.900" v="1219" actId="47"/>
        <pc:sldMkLst>
          <pc:docMk/>
          <pc:sldMk cId="3676823327" sldId="280"/>
        </pc:sldMkLst>
      </pc:sldChg>
      <pc:sldChg chg="addSp delSp modSp add mod ord delAnim modAnim">
        <pc:chgData name="黃澤然" userId="28dfd2f4-7a19-4a5a-b065-038c59854031" providerId="ADAL" clId="{B3550E14-56E6-4E5A-A2C3-6E01306F8967}" dt="2023-06-07T20:03:36.790" v="1488"/>
        <pc:sldMkLst>
          <pc:docMk/>
          <pc:sldMk cId="2175441357" sldId="281"/>
        </pc:sldMkLst>
        <pc:spChg chg="mod">
          <ac:chgData name="黃澤然" userId="28dfd2f4-7a19-4a5a-b065-038c59854031" providerId="ADAL" clId="{B3550E14-56E6-4E5A-A2C3-6E01306F8967}" dt="2023-06-05T11:56:43.292" v="360"/>
          <ac:spMkLst>
            <pc:docMk/>
            <pc:sldMk cId="2175441357" sldId="281"/>
            <ac:spMk id="8" creationId="{00000000-0000-0000-0000-000000000000}"/>
          </ac:spMkLst>
        </pc:spChg>
        <pc:spChg chg="mod">
          <ac:chgData name="黃澤然" userId="28dfd2f4-7a19-4a5a-b065-038c59854031" providerId="ADAL" clId="{B3550E14-56E6-4E5A-A2C3-6E01306F8967}" dt="2023-06-07T18:06:48.893" v="387"/>
          <ac:spMkLst>
            <pc:docMk/>
            <pc:sldMk cId="2175441357" sldId="281"/>
            <ac:spMk id="9" creationId="{00000000-0000-0000-0000-000000000000}"/>
          </ac:spMkLst>
        </pc:spChg>
        <pc:grpChg chg="mod">
          <ac:chgData name="黃澤然" userId="28dfd2f4-7a19-4a5a-b065-038c59854031" providerId="ADAL" clId="{B3550E14-56E6-4E5A-A2C3-6E01306F8967}" dt="2023-06-05T11:56:16.902" v="359" actId="14100"/>
          <ac:grpSpMkLst>
            <pc:docMk/>
            <pc:sldMk cId="2175441357" sldId="281"/>
            <ac:grpSpMk id="2" creationId="{00000000-0000-0000-0000-000000000000}"/>
          </ac:grpSpMkLst>
        </pc:grpChg>
        <pc:grpChg chg="mod">
          <ac:chgData name="黃澤然" userId="28dfd2f4-7a19-4a5a-b065-038c59854031" providerId="ADAL" clId="{B3550E14-56E6-4E5A-A2C3-6E01306F8967}" dt="2023-06-07T18:06:03.533" v="376" actId="14100"/>
          <ac:grpSpMkLst>
            <pc:docMk/>
            <pc:sldMk cId="2175441357" sldId="281"/>
            <ac:grpSpMk id="7" creationId="{00000000-0000-0000-0000-000000000000}"/>
          </ac:grpSpMkLst>
        </pc:grpChg>
        <pc:picChg chg="add mod">
          <ac:chgData name="黃澤然" userId="28dfd2f4-7a19-4a5a-b065-038c59854031" providerId="ADAL" clId="{B3550E14-56E6-4E5A-A2C3-6E01306F8967}" dt="2023-06-05T12:04:50.067" v="369" actId="1076"/>
          <ac:picMkLst>
            <pc:docMk/>
            <pc:sldMk cId="2175441357" sldId="281"/>
            <ac:picMk id="10" creationId="{E24E3914-6855-D225-B00A-2B54058E14AD}"/>
          </ac:picMkLst>
        </pc:picChg>
        <pc:picChg chg="del">
          <ac:chgData name="黃澤然" userId="28dfd2f4-7a19-4a5a-b065-038c59854031" providerId="ADAL" clId="{B3550E14-56E6-4E5A-A2C3-6E01306F8967}" dt="2023-06-05T12:04:42.206" v="363" actId="478"/>
          <ac:picMkLst>
            <pc:docMk/>
            <pc:sldMk cId="2175441357" sldId="281"/>
            <ac:picMk id="12" creationId="{DD28CB9E-40B2-B86F-27FB-43A08F3ED962}"/>
          </ac:picMkLst>
        </pc:picChg>
        <pc:picChg chg="del">
          <ac:chgData name="黃澤然" userId="28dfd2f4-7a19-4a5a-b065-038c59854031" providerId="ADAL" clId="{B3550E14-56E6-4E5A-A2C3-6E01306F8967}" dt="2023-06-05T12:04:41.787" v="362" actId="478"/>
          <ac:picMkLst>
            <pc:docMk/>
            <pc:sldMk cId="2175441357" sldId="281"/>
            <ac:picMk id="14" creationId="{D455ACCF-BE2C-8989-56FF-B5694BC80BA0}"/>
          </ac:picMkLst>
        </pc:picChg>
      </pc:sldChg>
      <pc:sldChg chg="addSp delSp modSp add mod modAnim">
        <pc:chgData name="黃澤然" userId="28dfd2f4-7a19-4a5a-b065-038c59854031" providerId="ADAL" clId="{B3550E14-56E6-4E5A-A2C3-6E01306F8967}" dt="2023-06-07T19:57:08.447" v="1402"/>
        <pc:sldMkLst>
          <pc:docMk/>
          <pc:sldMk cId="1288970756" sldId="282"/>
        </pc:sldMkLst>
        <pc:spChg chg="mod">
          <ac:chgData name="黃澤然" userId="28dfd2f4-7a19-4a5a-b065-038c59854031" providerId="ADAL" clId="{B3550E14-56E6-4E5A-A2C3-6E01306F8967}" dt="2023-06-07T18:10:17.564" v="419" actId="20578"/>
          <ac:spMkLst>
            <pc:docMk/>
            <pc:sldMk cId="1288970756" sldId="282"/>
            <ac:spMk id="8" creationId="{00000000-0000-0000-0000-000000000000}"/>
          </ac:spMkLst>
        </pc:spChg>
        <pc:spChg chg="mod">
          <ac:chgData name="黃澤然" userId="28dfd2f4-7a19-4a5a-b065-038c59854031" providerId="ADAL" clId="{B3550E14-56E6-4E5A-A2C3-6E01306F8967}" dt="2023-06-07T18:10:19.807" v="420" actId="20577"/>
          <ac:spMkLst>
            <pc:docMk/>
            <pc:sldMk cId="1288970756" sldId="282"/>
            <ac:spMk id="9" creationId="{00000000-0000-0000-0000-000000000000}"/>
          </ac:spMkLst>
        </pc:spChg>
        <pc:grpChg chg="mod">
          <ac:chgData name="黃澤然" userId="28dfd2f4-7a19-4a5a-b065-038c59854031" providerId="ADAL" clId="{B3550E14-56E6-4E5A-A2C3-6E01306F8967}" dt="2023-06-07T18:10:17.564" v="419" actId="20578"/>
          <ac:grpSpMkLst>
            <pc:docMk/>
            <pc:sldMk cId="1288970756" sldId="282"/>
            <ac:grpSpMk id="7" creationId="{00000000-0000-0000-0000-000000000000}"/>
          </ac:grpSpMkLst>
        </pc:grpChg>
        <pc:picChg chg="del">
          <ac:chgData name="黃澤然" userId="28dfd2f4-7a19-4a5a-b065-038c59854031" providerId="ADAL" clId="{B3550E14-56E6-4E5A-A2C3-6E01306F8967}" dt="2023-06-07T18:11:11.988" v="422" actId="478"/>
          <ac:picMkLst>
            <pc:docMk/>
            <pc:sldMk cId="1288970756" sldId="282"/>
            <ac:picMk id="10" creationId="{E24E3914-6855-D225-B00A-2B54058E14AD}"/>
          </ac:picMkLst>
        </pc:picChg>
        <pc:picChg chg="add del mod">
          <ac:chgData name="黃澤然" userId="28dfd2f4-7a19-4a5a-b065-038c59854031" providerId="ADAL" clId="{B3550E14-56E6-4E5A-A2C3-6E01306F8967}" dt="2023-06-07T18:21:30.573" v="464" actId="478"/>
          <ac:picMkLst>
            <pc:docMk/>
            <pc:sldMk cId="1288970756" sldId="282"/>
            <ac:picMk id="11" creationId="{C37F8765-8081-79A7-760F-59A1B0BF33D6}"/>
          </ac:picMkLst>
        </pc:picChg>
        <pc:picChg chg="add del mod">
          <ac:chgData name="黃澤然" userId="28dfd2f4-7a19-4a5a-b065-038c59854031" providerId="ADAL" clId="{B3550E14-56E6-4E5A-A2C3-6E01306F8967}" dt="2023-06-07T18:23:51.330" v="481" actId="478"/>
          <ac:picMkLst>
            <pc:docMk/>
            <pc:sldMk cId="1288970756" sldId="282"/>
            <ac:picMk id="13" creationId="{AC90CA60-B445-1B94-3020-FA212B7D273B}"/>
          </ac:picMkLst>
        </pc:picChg>
        <pc:picChg chg="add mod">
          <ac:chgData name="黃澤然" userId="28dfd2f4-7a19-4a5a-b065-038c59854031" providerId="ADAL" clId="{B3550E14-56E6-4E5A-A2C3-6E01306F8967}" dt="2023-06-07T18:24:15.876" v="489" actId="1076"/>
          <ac:picMkLst>
            <pc:docMk/>
            <pc:sldMk cId="1288970756" sldId="282"/>
            <ac:picMk id="15" creationId="{D2F68D27-A5DD-324E-A0DB-8861D2C52AD7}"/>
          </ac:picMkLst>
        </pc:picChg>
      </pc:sldChg>
      <pc:sldChg chg="addSp delSp modSp add mod modAnim">
        <pc:chgData name="黃澤然" userId="28dfd2f4-7a19-4a5a-b065-038c59854031" providerId="ADAL" clId="{B3550E14-56E6-4E5A-A2C3-6E01306F8967}" dt="2023-06-07T19:57:18.048" v="1404"/>
        <pc:sldMkLst>
          <pc:docMk/>
          <pc:sldMk cId="2001262881" sldId="283"/>
        </pc:sldMkLst>
        <pc:spChg chg="mod">
          <ac:chgData name="黃澤然" userId="28dfd2f4-7a19-4a5a-b065-038c59854031" providerId="ADAL" clId="{B3550E14-56E6-4E5A-A2C3-6E01306F8967}" dt="2023-06-07T18:11:56.060" v="430"/>
          <ac:spMkLst>
            <pc:docMk/>
            <pc:sldMk cId="2001262881" sldId="283"/>
            <ac:spMk id="8" creationId="{00000000-0000-0000-0000-000000000000}"/>
          </ac:spMkLst>
        </pc:spChg>
        <pc:spChg chg="mod">
          <ac:chgData name="黃澤然" userId="28dfd2f4-7a19-4a5a-b065-038c59854031" providerId="ADAL" clId="{B3550E14-56E6-4E5A-A2C3-6E01306F8967}" dt="2023-06-07T18:12:43.602" v="434" actId="20577"/>
          <ac:spMkLst>
            <pc:docMk/>
            <pc:sldMk cId="2001262881" sldId="283"/>
            <ac:spMk id="9" creationId="{00000000-0000-0000-0000-000000000000}"/>
          </ac:spMkLst>
        </pc:spChg>
        <pc:picChg chg="add mod">
          <ac:chgData name="黃澤然" userId="28dfd2f4-7a19-4a5a-b065-038c59854031" providerId="ADAL" clId="{B3550E14-56E6-4E5A-A2C3-6E01306F8967}" dt="2023-06-07T18:13:56.193" v="440" actId="1076"/>
          <ac:picMkLst>
            <pc:docMk/>
            <pc:sldMk cId="2001262881" sldId="283"/>
            <ac:picMk id="10" creationId="{98AE04BB-497C-4017-BBA9-5DEE7AF3C890}"/>
          </ac:picMkLst>
        </pc:picChg>
        <pc:picChg chg="del">
          <ac:chgData name="黃澤然" userId="28dfd2f4-7a19-4a5a-b065-038c59854031" providerId="ADAL" clId="{B3550E14-56E6-4E5A-A2C3-6E01306F8967}" dt="2023-06-07T18:12:53.510" v="435" actId="478"/>
          <ac:picMkLst>
            <pc:docMk/>
            <pc:sldMk cId="2001262881" sldId="283"/>
            <ac:picMk id="11" creationId="{C37F8765-8081-79A7-760F-59A1B0BF33D6}"/>
          </ac:picMkLst>
        </pc:picChg>
      </pc:sldChg>
      <pc:sldChg chg="addSp delSp modSp add mod modAnim">
        <pc:chgData name="黃澤然" userId="28dfd2f4-7a19-4a5a-b065-038c59854031" providerId="ADAL" clId="{B3550E14-56E6-4E5A-A2C3-6E01306F8967}" dt="2023-06-07T19:57:25.524" v="1406"/>
        <pc:sldMkLst>
          <pc:docMk/>
          <pc:sldMk cId="1525675876" sldId="284"/>
        </pc:sldMkLst>
        <pc:spChg chg="mod">
          <ac:chgData name="黃澤然" userId="28dfd2f4-7a19-4a5a-b065-038c59854031" providerId="ADAL" clId="{B3550E14-56E6-4E5A-A2C3-6E01306F8967}" dt="2023-06-07T18:14:29.180" v="442"/>
          <ac:spMkLst>
            <pc:docMk/>
            <pc:sldMk cId="1525675876" sldId="284"/>
            <ac:spMk id="8" creationId="{00000000-0000-0000-0000-000000000000}"/>
          </ac:spMkLst>
        </pc:spChg>
        <pc:spChg chg="mod">
          <ac:chgData name="黃澤然" userId="28dfd2f4-7a19-4a5a-b065-038c59854031" providerId="ADAL" clId="{B3550E14-56E6-4E5A-A2C3-6E01306F8967}" dt="2023-06-07T18:16:28.044" v="457"/>
          <ac:spMkLst>
            <pc:docMk/>
            <pc:sldMk cId="1525675876" sldId="284"/>
            <ac:spMk id="9" creationId="{00000000-0000-0000-0000-000000000000}"/>
          </ac:spMkLst>
        </pc:spChg>
        <pc:picChg chg="del">
          <ac:chgData name="黃澤然" userId="28dfd2f4-7a19-4a5a-b065-038c59854031" providerId="ADAL" clId="{B3550E14-56E6-4E5A-A2C3-6E01306F8967}" dt="2023-06-07T18:18:18.238" v="459" actId="478"/>
          <ac:picMkLst>
            <pc:docMk/>
            <pc:sldMk cId="1525675876" sldId="284"/>
            <ac:picMk id="10" creationId="{98AE04BB-497C-4017-BBA9-5DEE7AF3C890}"/>
          </ac:picMkLst>
        </pc:picChg>
        <pc:picChg chg="add del">
          <ac:chgData name="黃澤然" userId="28dfd2f4-7a19-4a5a-b065-038c59854031" providerId="ADAL" clId="{B3550E14-56E6-4E5A-A2C3-6E01306F8967}" dt="2023-06-07T18:18:18.238" v="459" actId="478"/>
          <ac:picMkLst>
            <pc:docMk/>
            <pc:sldMk cId="1525675876" sldId="284"/>
            <ac:picMk id="1026" creationId="{5AD6A4EB-6118-7C09-EE83-9B42A62CDB23}"/>
          </ac:picMkLst>
        </pc:picChg>
        <pc:picChg chg="add del mod">
          <ac:chgData name="黃澤然" userId="28dfd2f4-7a19-4a5a-b065-038c59854031" providerId="ADAL" clId="{B3550E14-56E6-4E5A-A2C3-6E01306F8967}" dt="2023-06-07T18:22:29.086" v="471" actId="478"/>
          <ac:picMkLst>
            <pc:docMk/>
            <pc:sldMk cId="1525675876" sldId="284"/>
            <ac:picMk id="1028" creationId="{471A901A-4CFF-AF76-89C1-9732B0768049}"/>
          </ac:picMkLst>
        </pc:picChg>
        <pc:picChg chg="add mod">
          <ac:chgData name="黃澤然" userId="28dfd2f4-7a19-4a5a-b065-038c59854031" providerId="ADAL" clId="{B3550E14-56E6-4E5A-A2C3-6E01306F8967}" dt="2023-06-07T18:22:55.789" v="479" actId="1076"/>
          <ac:picMkLst>
            <pc:docMk/>
            <pc:sldMk cId="1525675876" sldId="284"/>
            <ac:picMk id="1030" creationId="{075C0504-443B-AA82-BCE9-AC6B4BD3428B}"/>
          </ac:picMkLst>
        </pc:picChg>
      </pc:sldChg>
      <pc:sldChg chg="addSp delSp modSp add mod ord">
        <pc:chgData name="黃澤然" userId="28dfd2f4-7a19-4a5a-b065-038c59854031" providerId="ADAL" clId="{B3550E14-56E6-4E5A-A2C3-6E01306F8967}" dt="2023-06-07T19:43:39.815" v="1285" actId="1076"/>
        <pc:sldMkLst>
          <pc:docMk/>
          <pc:sldMk cId="996965232" sldId="285"/>
        </pc:sldMkLst>
        <pc:spChg chg="mod">
          <ac:chgData name="黃澤然" userId="28dfd2f4-7a19-4a5a-b065-038c59854031" providerId="ADAL" clId="{B3550E14-56E6-4E5A-A2C3-6E01306F8967}" dt="2023-06-07T18:27:20.041" v="508" actId="1076"/>
          <ac:spMkLst>
            <pc:docMk/>
            <pc:sldMk cId="996965232" sldId="285"/>
            <ac:spMk id="8" creationId="{00000000-0000-0000-0000-000000000000}"/>
          </ac:spMkLst>
        </pc:spChg>
        <pc:grpChg chg="mod">
          <ac:chgData name="黃澤然" userId="28dfd2f4-7a19-4a5a-b065-038c59854031" providerId="ADAL" clId="{B3550E14-56E6-4E5A-A2C3-6E01306F8967}" dt="2023-06-07T18:27:30.711" v="512" actId="14100"/>
          <ac:grpSpMkLst>
            <pc:docMk/>
            <pc:sldMk cId="996965232" sldId="285"/>
            <ac:grpSpMk id="3" creationId="{00000000-0000-0000-0000-000000000000}"/>
          </ac:grpSpMkLst>
        </pc:grpChg>
        <pc:picChg chg="add mod">
          <ac:chgData name="黃澤然" userId="28dfd2f4-7a19-4a5a-b065-038c59854031" providerId="ADAL" clId="{B3550E14-56E6-4E5A-A2C3-6E01306F8967}" dt="2023-06-07T19:43:39.815" v="1285" actId="1076"/>
          <ac:picMkLst>
            <pc:docMk/>
            <pc:sldMk cId="996965232" sldId="285"/>
            <ac:picMk id="5" creationId="{87497C6D-B657-BB9D-C1D4-DDF602B84954}"/>
          </ac:picMkLst>
        </pc:picChg>
        <pc:picChg chg="del">
          <ac:chgData name="黃澤然" userId="28dfd2f4-7a19-4a5a-b065-038c59854031" providerId="ADAL" clId="{B3550E14-56E6-4E5A-A2C3-6E01306F8967}" dt="2023-06-07T19:42:51.511" v="1279" actId="478"/>
          <ac:picMkLst>
            <pc:docMk/>
            <pc:sldMk cId="996965232" sldId="285"/>
            <ac:picMk id="12" creationId="{B3744037-AE17-C4FA-853D-75D64F736146}"/>
          </ac:picMkLst>
        </pc:picChg>
      </pc:sldChg>
      <pc:sldChg chg="delSp modSp add mod ord modAnim">
        <pc:chgData name="黃澤然" userId="28dfd2f4-7a19-4a5a-b065-038c59854031" providerId="ADAL" clId="{B3550E14-56E6-4E5A-A2C3-6E01306F8967}" dt="2023-06-07T18:35:20.788" v="609"/>
        <pc:sldMkLst>
          <pc:docMk/>
          <pc:sldMk cId="1194704969" sldId="286"/>
        </pc:sldMkLst>
        <pc:spChg chg="mod">
          <ac:chgData name="黃澤然" userId="28dfd2f4-7a19-4a5a-b065-038c59854031" providerId="ADAL" clId="{B3550E14-56E6-4E5A-A2C3-6E01306F8967}" dt="2023-06-07T18:35:20.788" v="609"/>
          <ac:spMkLst>
            <pc:docMk/>
            <pc:sldMk cId="1194704969" sldId="286"/>
            <ac:spMk id="13" creationId="{00000000-0000-0000-0000-000000000000}"/>
          </ac:spMkLst>
        </pc:spChg>
        <pc:spChg chg="mod">
          <ac:chgData name="黃澤然" userId="28dfd2f4-7a19-4a5a-b065-038c59854031" providerId="ADAL" clId="{B3550E14-56E6-4E5A-A2C3-6E01306F8967}" dt="2023-06-07T18:30:07.241" v="531" actId="20577"/>
          <ac:spMkLst>
            <pc:docMk/>
            <pc:sldMk cId="1194704969" sldId="286"/>
            <ac:spMk id="15" creationId="{00000000-0000-0000-0000-000000000000}"/>
          </ac:spMkLst>
        </pc:spChg>
        <pc:grpChg chg="mod">
          <ac:chgData name="黃澤然" userId="28dfd2f4-7a19-4a5a-b065-038c59854031" providerId="ADAL" clId="{B3550E14-56E6-4E5A-A2C3-6E01306F8967}" dt="2023-06-07T18:32:05.353" v="555" actId="14100"/>
          <ac:grpSpMkLst>
            <pc:docMk/>
            <pc:sldMk cId="1194704969" sldId="286"/>
            <ac:grpSpMk id="4" creationId="{00000000-0000-0000-0000-000000000000}"/>
          </ac:grpSpMkLst>
        </pc:grpChg>
        <pc:picChg chg="del">
          <ac:chgData name="黃澤然" userId="28dfd2f4-7a19-4a5a-b065-038c59854031" providerId="ADAL" clId="{B3550E14-56E6-4E5A-A2C3-6E01306F8967}" dt="2023-06-07T18:31:58.769" v="554" actId="478"/>
          <ac:picMkLst>
            <pc:docMk/>
            <pc:sldMk cId="1194704969" sldId="286"/>
            <ac:picMk id="18" creationId="{F31206F2-4B58-544A-161E-15EA3620B829}"/>
          </ac:picMkLst>
        </pc:picChg>
        <pc:picChg chg="del">
          <ac:chgData name="黃澤然" userId="28dfd2f4-7a19-4a5a-b065-038c59854031" providerId="ADAL" clId="{B3550E14-56E6-4E5A-A2C3-6E01306F8967}" dt="2023-06-07T18:31:57.806" v="553" actId="478"/>
          <ac:picMkLst>
            <pc:docMk/>
            <pc:sldMk cId="1194704969" sldId="286"/>
            <ac:picMk id="2050" creationId="{4C608DB8-03D2-5D44-1CD2-C22BCE7FA467}"/>
          </ac:picMkLst>
        </pc:picChg>
      </pc:sldChg>
      <pc:sldChg chg="addSp delSp modSp add mod ord">
        <pc:chgData name="黃澤然" userId="28dfd2f4-7a19-4a5a-b065-038c59854031" providerId="ADAL" clId="{B3550E14-56E6-4E5A-A2C3-6E01306F8967}" dt="2023-06-07T19:44:23.442" v="1291" actId="1076"/>
        <pc:sldMkLst>
          <pc:docMk/>
          <pc:sldMk cId="1862835871" sldId="287"/>
        </pc:sldMkLst>
        <pc:spChg chg="mod">
          <ac:chgData name="黃澤然" userId="28dfd2f4-7a19-4a5a-b065-038c59854031" providerId="ADAL" clId="{B3550E14-56E6-4E5A-A2C3-6E01306F8967}" dt="2023-06-07T18:35:58.519" v="614" actId="1076"/>
          <ac:spMkLst>
            <pc:docMk/>
            <pc:sldMk cId="1862835871" sldId="287"/>
            <ac:spMk id="8" creationId="{00000000-0000-0000-0000-000000000000}"/>
          </ac:spMkLst>
        </pc:spChg>
        <pc:picChg chg="del">
          <ac:chgData name="黃澤然" userId="28dfd2f4-7a19-4a5a-b065-038c59854031" providerId="ADAL" clId="{B3550E14-56E6-4E5A-A2C3-6E01306F8967}" dt="2023-06-07T19:43:42.731" v="1286" actId="478"/>
          <ac:picMkLst>
            <pc:docMk/>
            <pc:sldMk cId="1862835871" sldId="287"/>
            <ac:picMk id="12" creationId="{B3744037-AE17-C4FA-853D-75D64F736146}"/>
          </ac:picMkLst>
        </pc:picChg>
        <pc:picChg chg="add mod">
          <ac:chgData name="黃澤然" userId="28dfd2f4-7a19-4a5a-b065-038c59854031" providerId="ADAL" clId="{B3550E14-56E6-4E5A-A2C3-6E01306F8967}" dt="2023-06-07T19:44:23.442" v="1291" actId="1076"/>
          <ac:picMkLst>
            <pc:docMk/>
            <pc:sldMk cId="1862835871" sldId="287"/>
            <ac:picMk id="14338" creationId="{3688F24B-C02D-6FE3-2BB1-60EC1C8F92A3}"/>
          </ac:picMkLst>
        </pc:picChg>
      </pc:sldChg>
      <pc:sldChg chg="addSp delSp modSp add mod ord modAnim">
        <pc:chgData name="黃澤然" userId="28dfd2f4-7a19-4a5a-b065-038c59854031" providerId="ADAL" clId="{B3550E14-56E6-4E5A-A2C3-6E01306F8967}" dt="2023-06-07T20:05:16.093" v="1499"/>
        <pc:sldMkLst>
          <pc:docMk/>
          <pc:sldMk cId="1577756501" sldId="288"/>
        </pc:sldMkLst>
        <pc:spChg chg="mod">
          <ac:chgData name="黃澤然" userId="28dfd2f4-7a19-4a5a-b065-038c59854031" providerId="ADAL" clId="{B3550E14-56E6-4E5A-A2C3-6E01306F8967}" dt="2023-06-07T19:10:29.548" v="947" actId="14100"/>
          <ac:spMkLst>
            <pc:docMk/>
            <pc:sldMk cId="1577756501" sldId="288"/>
            <ac:spMk id="4" creationId="{00000000-0000-0000-0000-000000000000}"/>
          </ac:spMkLst>
        </pc:spChg>
        <pc:spChg chg="mod">
          <ac:chgData name="黃澤然" userId="28dfd2f4-7a19-4a5a-b065-038c59854031" providerId="ADAL" clId="{B3550E14-56E6-4E5A-A2C3-6E01306F8967}" dt="2023-06-07T19:08:36.612" v="926" actId="1076"/>
          <ac:spMkLst>
            <pc:docMk/>
            <pc:sldMk cId="1577756501" sldId="288"/>
            <ac:spMk id="8" creationId="{00000000-0000-0000-0000-000000000000}"/>
          </ac:spMkLst>
        </pc:spChg>
        <pc:spChg chg="mod">
          <ac:chgData name="黃澤然" userId="28dfd2f4-7a19-4a5a-b065-038c59854031" providerId="ADAL" clId="{B3550E14-56E6-4E5A-A2C3-6E01306F8967}" dt="2023-06-07T19:08:18.278" v="925"/>
          <ac:spMkLst>
            <pc:docMk/>
            <pc:sldMk cId="1577756501" sldId="288"/>
            <ac:spMk id="9" creationId="{00000000-0000-0000-0000-000000000000}"/>
          </ac:spMkLst>
        </pc:spChg>
        <pc:grpChg chg="mod">
          <ac:chgData name="黃澤然" userId="28dfd2f4-7a19-4a5a-b065-038c59854031" providerId="ADAL" clId="{B3550E14-56E6-4E5A-A2C3-6E01306F8967}" dt="2023-06-07T19:10:44.070" v="950" actId="14100"/>
          <ac:grpSpMkLst>
            <pc:docMk/>
            <pc:sldMk cId="1577756501" sldId="288"/>
            <ac:grpSpMk id="2" creationId="{00000000-0000-0000-0000-000000000000}"/>
          </ac:grpSpMkLst>
        </pc:grpChg>
        <pc:picChg chg="add del mod">
          <ac:chgData name="黃澤然" userId="28dfd2f4-7a19-4a5a-b065-038c59854031" providerId="ADAL" clId="{B3550E14-56E6-4E5A-A2C3-6E01306F8967}" dt="2023-06-07T19:02:10.220" v="886" actId="478"/>
          <ac:picMkLst>
            <pc:docMk/>
            <pc:sldMk cId="1577756501" sldId="288"/>
            <ac:picMk id="3" creationId="{49A4AB19-C6FD-1222-2C21-2C4EE89EB9CC}"/>
          </ac:picMkLst>
        </pc:picChg>
        <pc:picChg chg="del">
          <ac:chgData name="黃澤然" userId="28dfd2f4-7a19-4a5a-b065-038c59854031" providerId="ADAL" clId="{B3550E14-56E6-4E5A-A2C3-6E01306F8967}" dt="2023-06-07T19:03:02.660" v="890" actId="478"/>
          <ac:picMkLst>
            <pc:docMk/>
            <pc:sldMk cId="1577756501" sldId="288"/>
            <ac:picMk id="10" creationId="{E24E3914-6855-D225-B00A-2B54058E14AD}"/>
          </ac:picMkLst>
        </pc:picChg>
        <pc:picChg chg="add mod">
          <ac:chgData name="黃澤然" userId="28dfd2f4-7a19-4a5a-b065-038c59854031" providerId="ADAL" clId="{B3550E14-56E6-4E5A-A2C3-6E01306F8967}" dt="2023-06-07T20:00:27.877" v="1438" actId="1076"/>
          <ac:picMkLst>
            <pc:docMk/>
            <pc:sldMk cId="1577756501" sldId="288"/>
            <ac:picMk id="11" creationId="{E16D1961-1BD4-3E4D-0239-F5B42A047C37}"/>
          </ac:picMkLst>
        </pc:picChg>
        <pc:picChg chg="add del mod">
          <ac:chgData name="黃澤然" userId="28dfd2f4-7a19-4a5a-b065-038c59854031" providerId="ADAL" clId="{B3550E14-56E6-4E5A-A2C3-6E01306F8967}" dt="2023-06-07T19:07:05.631" v="918" actId="478"/>
          <ac:picMkLst>
            <pc:docMk/>
            <pc:sldMk cId="1577756501" sldId="288"/>
            <ac:picMk id="13" creationId="{F036683B-9EA2-EE92-204A-16E8D457368B}"/>
          </ac:picMkLst>
        </pc:picChg>
        <pc:picChg chg="add mod">
          <ac:chgData name="黃澤然" userId="28dfd2f4-7a19-4a5a-b065-038c59854031" providerId="ADAL" clId="{B3550E14-56E6-4E5A-A2C3-6E01306F8967}" dt="2023-06-07T19:11:29.479" v="960" actId="1076"/>
          <ac:picMkLst>
            <pc:docMk/>
            <pc:sldMk cId="1577756501" sldId="288"/>
            <ac:picMk id="15" creationId="{2C6BEC24-7611-6D27-6D63-8DFD6200DA25}"/>
          </ac:picMkLst>
        </pc:picChg>
      </pc:sldChg>
      <pc:sldChg chg="addSp delSp modSp add mod addAnim delAnim modAnim">
        <pc:chgData name="黃澤然" userId="28dfd2f4-7a19-4a5a-b065-038c59854031" providerId="ADAL" clId="{B3550E14-56E6-4E5A-A2C3-6E01306F8967}" dt="2023-06-07T20:05:18.532" v="1500"/>
        <pc:sldMkLst>
          <pc:docMk/>
          <pc:sldMk cId="2039727431" sldId="289"/>
        </pc:sldMkLst>
        <pc:spChg chg="mod">
          <ac:chgData name="黃澤然" userId="28dfd2f4-7a19-4a5a-b065-038c59854031" providerId="ADAL" clId="{B3550E14-56E6-4E5A-A2C3-6E01306F8967}" dt="2023-06-07T19:08:51.344" v="928"/>
          <ac:spMkLst>
            <pc:docMk/>
            <pc:sldMk cId="2039727431" sldId="289"/>
            <ac:spMk id="8" creationId="{00000000-0000-0000-0000-000000000000}"/>
          </ac:spMkLst>
        </pc:spChg>
        <pc:spChg chg="mod">
          <ac:chgData name="黃澤然" userId="28dfd2f4-7a19-4a5a-b065-038c59854031" providerId="ADAL" clId="{B3550E14-56E6-4E5A-A2C3-6E01306F8967}" dt="2023-06-07T19:09:53.901" v="944" actId="20577"/>
          <ac:spMkLst>
            <pc:docMk/>
            <pc:sldMk cId="2039727431" sldId="289"/>
            <ac:spMk id="9" creationId="{00000000-0000-0000-0000-000000000000}"/>
          </ac:spMkLst>
        </pc:spChg>
        <pc:spChg chg="mod">
          <ac:chgData name="黃澤然" userId="28dfd2f4-7a19-4a5a-b065-038c59854031" providerId="ADAL" clId="{B3550E14-56E6-4E5A-A2C3-6E01306F8967}" dt="2023-06-07T19:10:51.649" v="951"/>
          <ac:spMkLst>
            <pc:docMk/>
            <pc:sldMk cId="2039727431" sldId="289"/>
            <ac:spMk id="13" creationId="{4EF7EEA7-ED11-400D-CDC8-7AF1AE26A23E}"/>
          </ac:spMkLst>
        </pc:spChg>
        <pc:spChg chg="mod">
          <ac:chgData name="黃澤然" userId="28dfd2f4-7a19-4a5a-b065-038c59854031" providerId="ADAL" clId="{B3550E14-56E6-4E5A-A2C3-6E01306F8967}" dt="2023-06-07T19:10:51.649" v="951"/>
          <ac:spMkLst>
            <pc:docMk/>
            <pc:sldMk cId="2039727431" sldId="289"/>
            <ac:spMk id="14" creationId="{EBDA363C-12CD-599D-47C8-650F281C2905}"/>
          </ac:spMkLst>
        </pc:spChg>
        <pc:spChg chg="mod">
          <ac:chgData name="黃澤然" userId="28dfd2f4-7a19-4a5a-b065-038c59854031" providerId="ADAL" clId="{B3550E14-56E6-4E5A-A2C3-6E01306F8967}" dt="2023-06-07T19:10:51.649" v="951"/>
          <ac:spMkLst>
            <pc:docMk/>
            <pc:sldMk cId="2039727431" sldId="289"/>
            <ac:spMk id="16" creationId="{6385639E-E6E3-09A5-1425-E3A283B29B13}"/>
          </ac:spMkLst>
        </pc:spChg>
        <pc:grpChg chg="del">
          <ac:chgData name="黃澤然" userId="28dfd2f4-7a19-4a5a-b065-038c59854031" providerId="ADAL" clId="{B3550E14-56E6-4E5A-A2C3-6E01306F8967}" dt="2023-06-07T19:10:53.534" v="952" actId="478"/>
          <ac:grpSpMkLst>
            <pc:docMk/>
            <pc:sldMk cId="2039727431" sldId="289"/>
            <ac:grpSpMk id="2" creationId="{00000000-0000-0000-0000-000000000000}"/>
          </ac:grpSpMkLst>
        </pc:grpChg>
        <pc:grpChg chg="add mod">
          <ac:chgData name="黃澤然" userId="28dfd2f4-7a19-4a5a-b065-038c59854031" providerId="ADAL" clId="{B3550E14-56E6-4E5A-A2C3-6E01306F8967}" dt="2023-06-07T19:10:51.649" v="951"/>
          <ac:grpSpMkLst>
            <pc:docMk/>
            <pc:sldMk cId="2039727431" sldId="289"/>
            <ac:grpSpMk id="12" creationId="{63C15B8B-B715-2425-D828-E55F009B5930}"/>
          </ac:grpSpMkLst>
        </pc:grpChg>
        <pc:picChg chg="add del mod">
          <ac:chgData name="黃澤然" userId="28dfd2f4-7a19-4a5a-b065-038c59854031" providerId="ADAL" clId="{B3550E14-56E6-4E5A-A2C3-6E01306F8967}" dt="2023-06-07T19:09:12.063" v="934"/>
          <ac:picMkLst>
            <pc:docMk/>
            <pc:sldMk cId="2039727431" sldId="289"/>
            <ac:picMk id="3" creationId="{1F592827-BD2C-C3E8-DDD4-D800A6D9F237}"/>
          </ac:picMkLst>
        </pc:picChg>
        <pc:picChg chg="add mod">
          <ac:chgData name="黃澤然" userId="28dfd2f4-7a19-4a5a-b065-038c59854031" providerId="ADAL" clId="{B3550E14-56E6-4E5A-A2C3-6E01306F8967}" dt="2023-06-07T19:11:07.698" v="953" actId="1076"/>
          <ac:picMkLst>
            <pc:docMk/>
            <pc:sldMk cId="2039727431" sldId="289"/>
            <ac:picMk id="10" creationId="{FAFC0191-95BA-DE3B-01B5-35BD268065D1}"/>
          </ac:picMkLst>
        </pc:picChg>
        <pc:picChg chg="add del mod">
          <ac:chgData name="黃澤然" userId="28dfd2f4-7a19-4a5a-b065-038c59854031" providerId="ADAL" clId="{B3550E14-56E6-4E5A-A2C3-6E01306F8967}" dt="2023-06-07T19:09:20.456" v="940" actId="478"/>
          <ac:picMkLst>
            <pc:docMk/>
            <pc:sldMk cId="2039727431" sldId="289"/>
            <ac:picMk id="11" creationId="{E16D1961-1BD4-3E4D-0239-F5B42A047C37}"/>
          </ac:picMkLst>
        </pc:picChg>
        <pc:picChg chg="del mod">
          <ac:chgData name="黃澤然" userId="28dfd2f4-7a19-4a5a-b065-038c59854031" providerId="ADAL" clId="{B3550E14-56E6-4E5A-A2C3-6E01306F8967}" dt="2023-06-07T19:12:47.143" v="963" actId="478"/>
          <ac:picMkLst>
            <pc:docMk/>
            <pc:sldMk cId="2039727431" sldId="289"/>
            <ac:picMk id="15" creationId="{2C6BEC24-7611-6D27-6D63-8DFD6200DA25}"/>
          </ac:picMkLst>
        </pc:picChg>
        <pc:picChg chg="add mod">
          <ac:chgData name="黃澤然" userId="28dfd2f4-7a19-4a5a-b065-038c59854031" providerId="ADAL" clId="{B3550E14-56E6-4E5A-A2C3-6E01306F8967}" dt="2023-06-07T19:13:03.124" v="969" actId="1076"/>
          <ac:picMkLst>
            <pc:docMk/>
            <pc:sldMk cId="2039727431" sldId="289"/>
            <ac:picMk id="18" creationId="{C19F4107-041F-89BF-0A54-7984B95797A7}"/>
          </ac:picMkLst>
        </pc:picChg>
      </pc:sldChg>
      <pc:sldChg chg="addSp delSp modSp add mod delAnim modAnim">
        <pc:chgData name="黃澤然" userId="28dfd2f4-7a19-4a5a-b065-038c59854031" providerId="ADAL" clId="{B3550E14-56E6-4E5A-A2C3-6E01306F8967}" dt="2023-06-07T20:00:46.937" v="1444"/>
        <pc:sldMkLst>
          <pc:docMk/>
          <pc:sldMk cId="727077476" sldId="290"/>
        </pc:sldMkLst>
        <pc:spChg chg="mod">
          <ac:chgData name="黃澤然" userId="28dfd2f4-7a19-4a5a-b065-038c59854031" providerId="ADAL" clId="{B3550E14-56E6-4E5A-A2C3-6E01306F8967}" dt="2023-06-07T19:14:47.415" v="971"/>
          <ac:spMkLst>
            <pc:docMk/>
            <pc:sldMk cId="727077476" sldId="290"/>
            <ac:spMk id="8" creationId="{00000000-0000-0000-0000-000000000000}"/>
          </ac:spMkLst>
        </pc:spChg>
        <pc:spChg chg="mod">
          <ac:chgData name="黃澤然" userId="28dfd2f4-7a19-4a5a-b065-038c59854031" providerId="ADAL" clId="{B3550E14-56E6-4E5A-A2C3-6E01306F8967}" dt="2023-06-07T19:16:08.749" v="987" actId="20577"/>
          <ac:spMkLst>
            <pc:docMk/>
            <pc:sldMk cId="727077476" sldId="290"/>
            <ac:spMk id="9" creationId="{00000000-0000-0000-0000-000000000000}"/>
          </ac:spMkLst>
        </pc:spChg>
        <pc:picChg chg="del">
          <ac:chgData name="黃澤然" userId="28dfd2f4-7a19-4a5a-b065-038c59854031" providerId="ADAL" clId="{B3550E14-56E6-4E5A-A2C3-6E01306F8967}" dt="2023-06-07T19:14:58.148" v="975" actId="478"/>
          <ac:picMkLst>
            <pc:docMk/>
            <pc:sldMk cId="727077476" sldId="290"/>
            <ac:picMk id="10" creationId="{FAFC0191-95BA-DE3B-01B5-35BD268065D1}"/>
          </ac:picMkLst>
        </pc:picChg>
        <pc:picChg chg="del">
          <ac:chgData name="黃澤然" userId="28dfd2f4-7a19-4a5a-b065-038c59854031" providerId="ADAL" clId="{B3550E14-56E6-4E5A-A2C3-6E01306F8967}" dt="2023-06-07T19:14:54.693" v="972" actId="478"/>
          <ac:picMkLst>
            <pc:docMk/>
            <pc:sldMk cId="727077476" sldId="290"/>
            <ac:picMk id="18" creationId="{C19F4107-041F-89BF-0A54-7984B95797A7}"/>
          </ac:picMkLst>
        </pc:picChg>
        <pc:picChg chg="add mod">
          <ac:chgData name="黃澤然" userId="28dfd2f4-7a19-4a5a-b065-038c59854031" providerId="ADAL" clId="{B3550E14-56E6-4E5A-A2C3-6E01306F8967}" dt="2023-06-07T19:15:19.608" v="984" actId="1076"/>
          <ac:picMkLst>
            <pc:docMk/>
            <pc:sldMk cId="727077476" sldId="290"/>
            <ac:picMk id="3074" creationId="{4CBD56B1-5946-6E0A-31A5-04117E3DAEDC}"/>
          </ac:picMkLst>
        </pc:picChg>
      </pc:sldChg>
      <pc:sldChg chg="addSp delSp modSp add mod modAnim">
        <pc:chgData name="黃澤然" userId="28dfd2f4-7a19-4a5a-b065-038c59854031" providerId="ADAL" clId="{B3550E14-56E6-4E5A-A2C3-6E01306F8967}" dt="2023-06-07T20:00:53.512" v="1447"/>
        <pc:sldMkLst>
          <pc:docMk/>
          <pc:sldMk cId="233912542" sldId="291"/>
        </pc:sldMkLst>
        <pc:spChg chg="mod">
          <ac:chgData name="黃澤然" userId="28dfd2f4-7a19-4a5a-b065-038c59854031" providerId="ADAL" clId="{B3550E14-56E6-4E5A-A2C3-6E01306F8967}" dt="2023-06-07T19:17:42" v="997"/>
          <ac:spMkLst>
            <pc:docMk/>
            <pc:sldMk cId="233912542" sldId="291"/>
            <ac:spMk id="9" creationId="{00000000-0000-0000-0000-000000000000}"/>
          </ac:spMkLst>
        </pc:spChg>
        <pc:picChg chg="del">
          <ac:chgData name="黃澤然" userId="28dfd2f4-7a19-4a5a-b065-038c59854031" providerId="ADAL" clId="{B3550E14-56E6-4E5A-A2C3-6E01306F8967}" dt="2023-06-07T19:16:19.597" v="989" actId="478"/>
          <ac:picMkLst>
            <pc:docMk/>
            <pc:sldMk cId="233912542" sldId="291"/>
            <ac:picMk id="3074" creationId="{4CBD56B1-5946-6E0A-31A5-04117E3DAEDC}"/>
          </ac:picMkLst>
        </pc:picChg>
        <pc:picChg chg="add mod">
          <ac:chgData name="黃澤然" userId="28dfd2f4-7a19-4a5a-b065-038c59854031" providerId="ADAL" clId="{B3550E14-56E6-4E5A-A2C3-6E01306F8967}" dt="2023-06-07T19:16:25.797" v="993" actId="1076"/>
          <ac:picMkLst>
            <pc:docMk/>
            <pc:sldMk cId="233912542" sldId="291"/>
            <ac:picMk id="4098" creationId="{18B55258-A653-08CE-4563-4151F3C45B14}"/>
          </ac:picMkLst>
        </pc:picChg>
      </pc:sldChg>
      <pc:sldChg chg="addSp delSp modSp add mod modAnim">
        <pc:chgData name="黃澤然" userId="28dfd2f4-7a19-4a5a-b065-038c59854031" providerId="ADAL" clId="{B3550E14-56E6-4E5A-A2C3-6E01306F8967}" dt="2023-06-07T20:00:58.229" v="1449"/>
        <pc:sldMkLst>
          <pc:docMk/>
          <pc:sldMk cId="876308519" sldId="292"/>
        </pc:sldMkLst>
        <pc:spChg chg="mod">
          <ac:chgData name="黃澤然" userId="28dfd2f4-7a19-4a5a-b065-038c59854031" providerId="ADAL" clId="{B3550E14-56E6-4E5A-A2C3-6E01306F8967}" dt="2023-06-07T19:18:49.014" v="1016"/>
          <ac:spMkLst>
            <pc:docMk/>
            <pc:sldMk cId="876308519" sldId="292"/>
            <ac:spMk id="9" creationId="{00000000-0000-0000-0000-000000000000}"/>
          </ac:spMkLst>
        </pc:spChg>
        <pc:picChg chg="del">
          <ac:chgData name="黃澤然" userId="28dfd2f4-7a19-4a5a-b065-038c59854031" providerId="ADAL" clId="{B3550E14-56E6-4E5A-A2C3-6E01306F8967}" dt="2023-06-07T19:17:55.419" v="1000" actId="478"/>
          <ac:picMkLst>
            <pc:docMk/>
            <pc:sldMk cId="876308519" sldId="292"/>
            <ac:picMk id="4098" creationId="{18B55258-A653-08CE-4563-4151F3C45B14}"/>
          </ac:picMkLst>
        </pc:picChg>
        <pc:picChg chg="add mod">
          <ac:chgData name="黃澤然" userId="28dfd2f4-7a19-4a5a-b065-038c59854031" providerId="ADAL" clId="{B3550E14-56E6-4E5A-A2C3-6E01306F8967}" dt="2023-06-07T19:18:05.819" v="1006" actId="1076"/>
          <ac:picMkLst>
            <pc:docMk/>
            <pc:sldMk cId="876308519" sldId="292"/>
            <ac:picMk id="5122" creationId="{614D394C-6878-0D7C-4513-A0784F78420F}"/>
          </ac:picMkLst>
        </pc:picChg>
      </pc:sldChg>
      <pc:sldChg chg="addSp delSp modSp add mod modAnim">
        <pc:chgData name="黃澤然" userId="28dfd2f4-7a19-4a5a-b065-038c59854031" providerId="ADAL" clId="{B3550E14-56E6-4E5A-A2C3-6E01306F8967}" dt="2023-06-07T20:01:01.540" v="1451"/>
        <pc:sldMkLst>
          <pc:docMk/>
          <pc:sldMk cId="425915089" sldId="293"/>
        </pc:sldMkLst>
        <pc:spChg chg="mod">
          <ac:chgData name="黃澤然" userId="28dfd2f4-7a19-4a5a-b065-038c59854031" providerId="ADAL" clId="{B3550E14-56E6-4E5A-A2C3-6E01306F8967}" dt="2023-06-07T19:19:24.937" v="1023"/>
          <ac:spMkLst>
            <pc:docMk/>
            <pc:sldMk cId="425915089" sldId="293"/>
            <ac:spMk id="9" creationId="{00000000-0000-0000-0000-000000000000}"/>
          </ac:spMkLst>
        </pc:spChg>
        <pc:picChg chg="del">
          <ac:chgData name="黃澤然" userId="28dfd2f4-7a19-4a5a-b065-038c59854031" providerId="ADAL" clId="{B3550E14-56E6-4E5A-A2C3-6E01306F8967}" dt="2023-06-07T19:18:58.959" v="1019" actId="478"/>
          <ac:picMkLst>
            <pc:docMk/>
            <pc:sldMk cId="425915089" sldId="293"/>
            <ac:picMk id="5122" creationId="{614D394C-6878-0D7C-4513-A0784F78420F}"/>
          </ac:picMkLst>
        </pc:picChg>
        <pc:picChg chg="add del">
          <ac:chgData name="黃澤然" userId="28dfd2f4-7a19-4a5a-b065-038c59854031" providerId="ADAL" clId="{B3550E14-56E6-4E5A-A2C3-6E01306F8967}" dt="2023-06-07T19:18:58.959" v="1019" actId="478"/>
          <ac:picMkLst>
            <pc:docMk/>
            <pc:sldMk cId="425915089" sldId="293"/>
            <ac:picMk id="6146" creationId="{940E2D39-5DB8-3E8E-1AEA-9BCEBC3B93FB}"/>
          </ac:picMkLst>
        </pc:picChg>
        <pc:picChg chg="add mod">
          <ac:chgData name="黃澤然" userId="28dfd2f4-7a19-4a5a-b065-038c59854031" providerId="ADAL" clId="{B3550E14-56E6-4E5A-A2C3-6E01306F8967}" dt="2023-06-07T19:21:21.156" v="1052" actId="1076"/>
          <ac:picMkLst>
            <pc:docMk/>
            <pc:sldMk cId="425915089" sldId="293"/>
            <ac:picMk id="6148" creationId="{9F0796B1-CBED-EF4F-45DF-1B64E7352192}"/>
          </ac:picMkLst>
        </pc:picChg>
      </pc:sldChg>
      <pc:sldChg chg="addSp delSp modSp add mod modAnim">
        <pc:chgData name="黃澤然" userId="28dfd2f4-7a19-4a5a-b065-038c59854031" providerId="ADAL" clId="{B3550E14-56E6-4E5A-A2C3-6E01306F8967}" dt="2023-06-07T20:01:04.664" v="1453"/>
        <pc:sldMkLst>
          <pc:docMk/>
          <pc:sldMk cId="4102256940" sldId="294"/>
        </pc:sldMkLst>
        <pc:spChg chg="mod">
          <ac:chgData name="黃澤然" userId="28dfd2f4-7a19-4a5a-b065-038c59854031" providerId="ADAL" clId="{B3550E14-56E6-4E5A-A2C3-6E01306F8967}" dt="2023-06-07T19:20:39.976" v="1038"/>
          <ac:spMkLst>
            <pc:docMk/>
            <pc:sldMk cId="4102256940" sldId="294"/>
            <ac:spMk id="9" creationId="{00000000-0000-0000-0000-000000000000}"/>
          </ac:spMkLst>
        </pc:spChg>
        <pc:picChg chg="del">
          <ac:chgData name="黃澤然" userId="28dfd2f4-7a19-4a5a-b065-038c59854031" providerId="ADAL" clId="{B3550E14-56E6-4E5A-A2C3-6E01306F8967}" dt="2023-06-07T19:19:56.117" v="1026" actId="478"/>
          <ac:picMkLst>
            <pc:docMk/>
            <pc:sldMk cId="4102256940" sldId="294"/>
            <ac:picMk id="6148" creationId="{9F0796B1-CBED-EF4F-45DF-1B64E7352192}"/>
          </ac:picMkLst>
        </pc:picChg>
        <pc:picChg chg="add del">
          <ac:chgData name="黃澤然" userId="28dfd2f4-7a19-4a5a-b065-038c59854031" providerId="ADAL" clId="{B3550E14-56E6-4E5A-A2C3-6E01306F8967}" dt="2023-06-07T19:19:56.117" v="1026" actId="478"/>
          <ac:picMkLst>
            <pc:docMk/>
            <pc:sldMk cId="4102256940" sldId="294"/>
            <ac:picMk id="7170" creationId="{2A597F5E-09AF-4E70-A494-8BBAA7726962}"/>
          </ac:picMkLst>
        </pc:picChg>
        <pc:picChg chg="add mod">
          <ac:chgData name="黃澤然" userId="28dfd2f4-7a19-4a5a-b065-038c59854031" providerId="ADAL" clId="{B3550E14-56E6-4E5A-A2C3-6E01306F8967}" dt="2023-06-07T19:21:31.896" v="1054" actId="1076"/>
          <ac:picMkLst>
            <pc:docMk/>
            <pc:sldMk cId="4102256940" sldId="294"/>
            <ac:picMk id="7172" creationId="{9C6EC956-C9EE-7A5A-840E-C1DE3DCB33E5}"/>
          </ac:picMkLst>
        </pc:picChg>
      </pc:sldChg>
      <pc:sldChg chg="addSp delSp modSp add mod modAnim">
        <pc:chgData name="黃澤然" userId="28dfd2f4-7a19-4a5a-b065-038c59854031" providerId="ADAL" clId="{B3550E14-56E6-4E5A-A2C3-6E01306F8967}" dt="2023-06-07T20:01:07.924" v="1455"/>
        <pc:sldMkLst>
          <pc:docMk/>
          <pc:sldMk cId="2176664708" sldId="295"/>
        </pc:sldMkLst>
        <pc:spChg chg="mod">
          <ac:chgData name="黃澤然" userId="28dfd2f4-7a19-4a5a-b065-038c59854031" providerId="ADAL" clId="{B3550E14-56E6-4E5A-A2C3-6E01306F8967}" dt="2023-06-07T19:20:59.902" v="1045" actId="20577"/>
          <ac:spMkLst>
            <pc:docMk/>
            <pc:sldMk cId="2176664708" sldId="295"/>
            <ac:spMk id="9" creationId="{00000000-0000-0000-0000-000000000000}"/>
          </ac:spMkLst>
        </pc:spChg>
        <pc:picChg chg="del">
          <ac:chgData name="黃澤然" userId="28dfd2f4-7a19-4a5a-b065-038c59854031" providerId="ADAL" clId="{B3550E14-56E6-4E5A-A2C3-6E01306F8967}" dt="2023-06-07T19:21:07.595" v="1046" actId="478"/>
          <ac:picMkLst>
            <pc:docMk/>
            <pc:sldMk cId="2176664708" sldId="295"/>
            <ac:picMk id="7172" creationId="{9C6EC956-C9EE-7A5A-840E-C1DE3DCB33E5}"/>
          </ac:picMkLst>
        </pc:picChg>
        <pc:picChg chg="add mod">
          <ac:chgData name="黃澤然" userId="28dfd2f4-7a19-4a5a-b065-038c59854031" providerId="ADAL" clId="{B3550E14-56E6-4E5A-A2C3-6E01306F8967}" dt="2023-06-07T19:21:56.722" v="1056" actId="1076"/>
          <ac:picMkLst>
            <pc:docMk/>
            <pc:sldMk cId="2176664708" sldId="295"/>
            <ac:picMk id="8194" creationId="{3B59B8BA-9232-236B-5B12-9136EF8A8264}"/>
          </ac:picMkLst>
        </pc:picChg>
      </pc:sldChg>
      <pc:sldChg chg="addSp delSp modSp add mod modAnim">
        <pc:chgData name="黃澤然" userId="28dfd2f4-7a19-4a5a-b065-038c59854031" providerId="ADAL" clId="{B3550E14-56E6-4E5A-A2C3-6E01306F8967}" dt="2023-06-07T20:01:11.221" v="1457"/>
        <pc:sldMkLst>
          <pc:docMk/>
          <pc:sldMk cId="1831073786" sldId="296"/>
        </pc:sldMkLst>
        <pc:spChg chg="mod">
          <ac:chgData name="黃澤然" userId="28dfd2f4-7a19-4a5a-b065-038c59854031" providerId="ADAL" clId="{B3550E14-56E6-4E5A-A2C3-6E01306F8967}" dt="2023-06-07T19:23:12.453" v="1071"/>
          <ac:spMkLst>
            <pc:docMk/>
            <pc:sldMk cId="1831073786" sldId="296"/>
            <ac:spMk id="9" creationId="{00000000-0000-0000-0000-000000000000}"/>
          </ac:spMkLst>
        </pc:spChg>
        <pc:picChg chg="del">
          <ac:chgData name="黃澤然" userId="28dfd2f4-7a19-4a5a-b065-038c59854031" providerId="ADAL" clId="{B3550E14-56E6-4E5A-A2C3-6E01306F8967}" dt="2023-06-07T19:22:00.617" v="1058" actId="478"/>
          <ac:picMkLst>
            <pc:docMk/>
            <pc:sldMk cId="1831073786" sldId="296"/>
            <ac:picMk id="8194" creationId="{3B59B8BA-9232-236B-5B12-9136EF8A8264}"/>
          </ac:picMkLst>
        </pc:picChg>
        <pc:picChg chg="add mod">
          <ac:chgData name="黃澤然" userId="28dfd2f4-7a19-4a5a-b065-038c59854031" providerId="ADAL" clId="{B3550E14-56E6-4E5A-A2C3-6E01306F8967}" dt="2023-06-07T19:22:09.469" v="1063" actId="1076"/>
          <ac:picMkLst>
            <pc:docMk/>
            <pc:sldMk cId="1831073786" sldId="296"/>
            <ac:picMk id="9218" creationId="{5508E095-D862-9B82-702C-CA17EEC8E51B}"/>
          </ac:picMkLst>
        </pc:picChg>
      </pc:sldChg>
      <pc:sldChg chg="addSp delSp modSp add mod modAnim">
        <pc:chgData name="黃澤然" userId="28dfd2f4-7a19-4a5a-b065-038c59854031" providerId="ADAL" clId="{B3550E14-56E6-4E5A-A2C3-6E01306F8967}" dt="2023-06-07T20:01:14.071" v="1459"/>
        <pc:sldMkLst>
          <pc:docMk/>
          <pc:sldMk cId="3669772013" sldId="297"/>
        </pc:sldMkLst>
        <pc:spChg chg="mod">
          <ac:chgData name="黃澤然" userId="28dfd2f4-7a19-4a5a-b065-038c59854031" providerId="ADAL" clId="{B3550E14-56E6-4E5A-A2C3-6E01306F8967}" dt="2023-06-07T19:24:05.637" v="1079" actId="20577"/>
          <ac:spMkLst>
            <pc:docMk/>
            <pc:sldMk cId="3669772013" sldId="297"/>
            <ac:spMk id="9" creationId="{00000000-0000-0000-0000-000000000000}"/>
          </ac:spMkLst>
        </pc:spChg>
        <pc:picChg chg="del">
          <ac:chgData name="黃澤然" userId="28dfd2f4-7a19-4a5a-b065-038c59854031" providerId="ADAL" clId="{B3550E14-56E6-4E5A-A2C3-6E01306F8967}" dt="2023-06-07T19:23:28.171" v="1073" actId="478"/>
          <ac:picMkLst>
            <pc:docMk/>
            <pc:sldMk cId="3669772013" sldId="297"/>
            <ac:picMk id="9218" creationId="{5508E095-D862-9B82-702C-CA17EEC8E51B}"/>
          </ac:picMkLst>
        </pc:picChg>
        <pc:picChg chg="add mod">
          <ac:chgData name="黃澤然" userId="28dfd2f4-7a19-4a5a-b065-038c59854031" providerId="ADAL" clId="{B3550E14-56E6-4E5A-A2C3-6E01306F8967}" dt="2023-06-07T19:23:33.896" v="1076" actId="14100"/>
          <ac:picMkLst>
            <pc:docMk/>
            <pc:sldMk cId="3669772013" sldId="297"/>
            <ac:picMk id="10242" creationId="{9B417876-EBF5-A022-E4E7-86098CDE2F7B}"/>
          </ac:picMkLst>
        </pc:picChg>
      </pc:sldChg>
      <pc:sldChg chg="addSp delSp modSp add mod modAnim">
        <pc:chgData name="黃澤然" userId="28dfd2f4-7a19-4a5a-b065-038c59854031" providerId="ADAL" clId="{B3550E14-56E6-4E5A-A2C3-6E01306F8967}" dt="2023-06-07T20:01:17.073" v="1461"/>
        <pc:sldMkLst>
          <pc:docMk/>
          <pc:sldMk cId="314379954" sldId="298"/>
        </pc:sldMkLst>
        <pc:spChg chg="mod">
          <ac:chgData name="黃澤然" userId="28dfd2f4-7a19-4a5a-b065-038c59854031" providerId="ADAL" clId="{B3550E14-56E6-4E5A-A2C3-6E01306F8967}" dt="2023-06-07T19:24:45.738" v="1086"/>
          <ac:spMkLst>
            <pc:docMk/>
            <pc:sldMk cId="314379954" sldId="298"/>
            <ac:spMk id="9" creationId="{00000000-0000-0000-0000-000000000000}"/>
          </ac:spMkLst>
        </pc:spChg>
        <pc:picChg chg="del">
          <ac:chgData name="黃澤然" userId="28dfd2f4-7a19-4a5a-b065-038c59854031" providerId="ADAL" clId="{B3550E14-56E6-4E5A-A2C3-6E01306F8967}" dt="2023-06-07T19:24:16.253" v="1081" actId="478"/>
          <ac:picMkLst>
            <pc:docMk/>
            <pc:sldMk cId="314379954" sldId="298"/>
            <ac:picMk id="10242" creationId="{9B417876-EBF5-A022-E4E7-86098CDE2F7B}"/>
          </ac:picMkLst>
        </pc:picChg>
        <pc:picChg chg="add mod">
          <ac:chgData name="黃澤然" userId="28dfd2f4-7a19-4a5a-b065-038c59854031" providerId="ADAL" clId="{B3550E14-56E6-4E5A-A2C3-6E01306F8967}" dt="2023-06-07T19:24:26.043" v="1085" actId="1076"/>
          <ac:picMkLst>
            <pc:docMk/>
            <pc:sldMk cId="314379954" sldId="298"/>
            <ac:picMk id="11266" creationId="{FF7CC21B-CF3D-00ED-F4AE-E218580EB323}"/>
          </ac:picMkLst>
        </pc:picChg>
      </pc:sldChg>
      <pc:sldChg chg="modSp add mod">
        <pc:chgData name="黃澤然" userId="28dfd2f4-7a19-4a5a-b065-038c59854031" providerId="ADAL" clId="{B3550E14-56E6-4E5A-A2C3-6E01306F8967}" dt="2023-06-07T19:31:48.248" v="1185" actId="20577"/>
        <pc:sldMkLst>
          <pc:docMk/>
          <pc:sldMk cId="3750077903" sldId="299"/>
        </pc:sldMkLst>
        <pc:spChg chg="mod">
          <ac:chgData name="黃澤然" userId="28dfd2f4-7a19-4a5a-b065-038c59854031" providerId="ADAL" clId="{B3550E14-56E6-4E5A-A2C3-6E01306F8967}" dt="2023-06-07T19:31:48.248" v="1185" actId="20577"/>
          <ac:spMkLst>
            <pc:docMk/>
            <pc:sldMk cId="3750077903" sldId="299"/>
            <ac:spMk id="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61CE1-03C5-4A13-86AB-77A95089DC83}" type="datetimeFigureOut">
              <a:rPr lang="en-US" smtClean="0"/>
              <a:t>6/12/2023</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0EF33-4247-45CD-9C85-1F0B1ED0D5A8}" type="slidenum">
              <a:rPr lang="en-US" smtClean="0"/>
              <a:t>‹#›</a:t>
            </a:fld>
            <a:endParaRPr lang="en-US"/>
          </a:p>
        </p:txBody>
      </p:sp>
    </p:spTree>
    <p:extLst>
      <p:ext uri="{BB962C8B-B14F-4D97-AF65-F5344CB8AC3E}">
        <p14:creationId xmlns:p14="http://schemas.microsoft.com/office/powerpoint/2010/main" val="416259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152544"/>
                </a:solidFill>
                <a:ea typeface="Noto Sans T Chinese Bold"/>
              </a:rPr>
              <a:t>學生的意見回饋對於教學品質的改善有著極爲重要的作用。然而，要有效的收集和分析學生對教學的反饋，並將其轉化為實際的改進措施，是一個具有挑戰性的任務。我們使用土耳其安卡拉</a:t>
            </a:r>
            <a:r>
              <a:rPr lang="en-US" altLang="zh-TW" sz="1200" dirty="0">
                <a:solidFill>
                  <a:srgbClr val="152544"/>
                </a:solidFill>
                <a:ea typeface="Noto Sans T Chinese Bold"/>
              </a:rPr>
              <a:t>(Ankara)</a:t>
            </a:r>
            <a:r>
              <a:rPr lang="zh-TW" altLang="en-US" sz="1200" dirty="0">
                <a:solidFill>
                  <a:srgbClr val="152544"/>
                </a:solidFill>
                <a:ea typeface="Noto Sans T Chinese Bold"/>
              </a:rPr>
              <a:t>的格濟大學</a:t>
            </a:r>
            <a:r>
              <a:rPr lang="en-US" altLang="zh-TW" sz="1200" dirty="0">
                <a:solidFill>
                  <a:srgbClr val="152544"/>
                </a:solidFill>
                <a:ea typeface="Noto Sans T Chinese Bold"/>
              </a:rPr>
              <a:t>(Gazi University)</a:t>
            </a:r>
            <a:r>
              <a:rPr lang="zh-TW" altLang="en-US" sz="1200" dirty="0">
                <a:solidFill>
                  <a:srgbClr val="152544"/>
                </a:solidFill>
                <a:ea typeface="Noto Sans T Chinese Bold"/>
              </a:rPr>
              <a:t>學生意見回饋資料，進行分析和可視化，協助老師改善教學品質。</a:t>
            </a:r>
            <a:endParaRPr lang="en-US" altLang="zh-TW" sz="1200" dirty="0">
              <a:solidFill>
                <a:srgbClr val="152544"/>
              </a:solidFill>
              <a:ea typeface="Noto Sans T Chinese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資料集：</a:t>
            </a:r>
            <a:r>
              <a:rPr lang="zh-TW" altLang="en-US" sz="1200" dirty="0">
                <a:solidFill>
                  <a:srgbClr val="152544"/>
                </a:solidFill>
                <a:ea typeface="Noto Sans T Chinese Bold"/>
              </a:rPr>
              <a:t>土耳其安卡拉格濟大學學生意見回饋資料</a:t>
            </a:r>
            <a:endParaRPr lang="en-US" altLang="zh-TW"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來源：加州大學機器學習資料庫</a:t>
            </a:r>
            <a:endParaRPr lang="en-US" altLang="zh-CN" sz="1200" dirty="0">
              <a:solidFill>
                <a:srgbClr val="152544"/>
              </a:solidFill>
              <a:ea typeface="Noto Sans T Chinese Bold"/>
            </a:endParaRPr>
          </a:p>
          <a:p>
            <a:pPr>
              <a:lnSpc>
                <a:spcPct val="150000"/>
              </a:lnSpc>
            </a:pPr>
            <a:r>
              <a:rPr lang="zh-HK" altLang="en-US" sz="1200" dirty="0">
                <a:solidFill>
                  <a:srgbClr val="152544"/>
                </a:solidFill>
                <a:ea typeface="Noto Sans T Chinese Bold"/>
              </a:rPr>
              <a:t>視化工具：</a:t>
            </a:r>
            <a:r>
              <a:rPr lang="en-US" altLang="zh-HK" sz="1200" b="1" dirty="0">
                <a:solidFill>
                  <a:srgbClr val="152544"/>
                </a:solidFill>
                <a:latin typeface="Noto Sans T Chinese Bold" panose="02020500000000000000" charset="-120"/>
                <a:ea typeface="Noto Sans T Chinese Bold" panose="02020500000000000000" charset="-120"/>
              </a:rPr>
              <a:t>Tableau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3</a:t>
            </a:fld>
            <a:endParaRPr lang="en-US"/>
          </a:p>
        </p:txBody>
      </p:sp>
    </p:spTree>
    <p:extLst>
      <p:ext uri="{BB962C8B-B14F-4D97-AF65-F5344CB8AC3E}">
        <p14:creationId xmlns:p14="http://schemas.microsoft.com/office/powerpoint/2010/main" val="3589738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16</a:t>
            </a:fld>
            <a:endParaRPr lang="en-US"/>
          </a:p>
        </p:txBody>
      </p:sp>
    </p:spTree>
    <p:extLst>
      <p:ext uri="{BB962C8B-B14F-4D97-AF65-F5344CB8AC3E}">
        <p14:creationId xmlns:p14="http://schemas.microsoft.com/office/powerpoint/2010/main" val="217709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17</a:t>
            </a:fld>
            <a:endParaRPr lang="en-US"/>
          </a:p>
        </p:txBody>
      </p:sp>
    </p:spTree>
    <p:extLst>
      <p:ext uri="{BB962C8B-B14F-4D97-AF65-F5344CB8AC3E}">
        <p14:creationId xmlns:p14="http://schemas.microsoft.com/office/powerpoint/2010/main" val="2807255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18</a:t>
            </a:fld>
            <a:endParaRPr lang="en-US"/>
          </a:p>
        </p:txBody>
      </p:sp>
    </p:spTree>
    <p:extLst>
      <p:ext uri="{BB962C8B-B14F-4D97-AF65-F5344CB8AC3E}">
        <p14:creationId xmlns:p14="http://schemas.microsoft.com/office/powerpoint/2010/main" val="412529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19</a:t>
            </a:fld>
            <a:endParaRPr lang="en-US"/>
          </a:p>
        </p:txBody>
      </p:sp>
    </p:spTree>
    <p:extLst>
      <p:ext uri="{BB962C8B-B14F-4D97-AF65-F5344CB8AC3E}">
        <p14:creationId xmlns:p14="http://schemas.microsoft.com/office/powerpoint/2010/main" val="65081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20</a:t>
            </a:fld>
            <a:endParaRPr lang="en-US"/>
          </a:p>
        </p:txBody>
      </p:sp>
    </p:spTree>
    <p:extLst>
      <p:ext uri="{BB962C8B-B14F-4D97-AF65-F5344CB8AC3E}">
        <p14:creationId xmlns:p14="http://schemas.microsoft.com/office/powerpoint/2010/main" val="280552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21</a:t>
            </a:fld>
            <a:endParaRPr lang="en-US"/>
          </a:p>
        </p:txBody>
      </p:sp>
    </p:spTree>
    <p:extLst>
      <p:ext uri="{BB962C8B-B14F-4D97-AF65-F5344CB8AC3E}">
        <p14:creationId xmlns:p14="http://schemas.microsoft.com/office/powerpoint/2010/main" val="1809245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22</a:t>
            </a:fld>
            <a:endParaRPr lang="en-US"/>
          </a:p>
        </p:txBody>
      </p:sp>
    </p:spTree>
    <p:extLst>
      <p:ext uri="{BB962C8B-B14F-4D97-AF65-F5344CB8AC3E}">
        <p14:creationId xmlns:p14="http://schemas.microsoft.com/office/powerpoint/2010/main" val="42004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23</a:t>
            </a:fld>
            <a:endParaRPr lang="en-US"/>
          </a:p>
        </p:txBody>
      </p:sp>
    </p:spTree>
    <p:extLst>
      <p:ext uri="{BB962C8B-B14F-4D97-AF65-F5344CB8AC3E}">
        <p14:creationId xmlns:p14="http://schemas.microsoft.com/office/powerpoint/2010/main" val="372569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24</a:t>
            </a:fld>
            <a:endParaRPr lang="en-US"/>
          </a:p>
        </p:txBody>
      </p:sp>
    </p:spTree>
    <p:extLst>
      <p:ext uri="{BB962C8B-B14F-4D97-AF65-F5344CB8AC3E}">
        <p14:creationId xmlns:p14="http://schemas.microsoft.com/office/powerpoint/2010/main" val="24285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25</a:t>
            </a:fld>
            <a:endParaRPr lang="en-US"/>
          </a:p>
        </p:txBody>
      </p:sp>
    </p:spTree>
    <p:extLst>
      <p:ext uri="{BB962C8B-B14F-4D97-AF65-F5344CB8AC3E}">
        <p14:creationId xmlns:p14="http://schemas.microsoft.com/office/powerpoint/2010/main" val="315374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152544"/>
                </a:solidFill>
                <a:ea typeface="Noto Sans T Chinese Bold"/>
              </a:rPr>
              <a:t>學生的意見回饋對於教學品質的改善有著極爲重要的作用。然而，要有效的收集和分析學生對教學的反饋，並將其轉化為實際的改進措施，是一個具有挑戰性的任務。我們使用土耳其安卡拉</a:t>
            </a:r>
            <a:r>
              <a:rPr lang="en-US" altLang="zh-TW" sz="1200" dirty="0">
                <a:solidFill>
                  <a:srgbClr val="152544"/>
                </a:solidFill>
                <a:ea typeface="Noto Sans T Chinese Bold"/>
              </a:rPr>
              <a:t>(Ankara)</a:t>
            </a:r>
            <a:r>
              <a:rPr lang="zh-TW" altLang="en-US" sz="1200" dirty="0">
                <a:solidFill>
                  <a:srgbClr val="152544"/>
                </a:solidFill>
                <a:ea typeface="Noto Sans T Chinese Bold"/>
              </a:rPr>
              <a:t>的格濟大學</a:t>
            </a:r>
            <a:r>
              <a:rPr lang="en-US" altLang="zh-TW" sz="1200" dirty="0">
                <a:solidFill>
                  <a:srgbClr val="152544"/>
                </a:solidFill>
                <a:ea typeface="Noto Sans T Chinese Bold"/>
              </a:rPr>
              <a:t>(Gazi University)</a:t>
            </a:r>
            <a:r>
              <a:rPr lang="zh-TW" altLang="en-US" sz="1200" dirty="0">
                <a:solidFill>
                  <a:srgbClr val="152544"/>
                </a:solidFill>
                <a:ea typeface="Noto Sans T Chinese Bold"/>
              </a:rPr>
              <a:t>學生意見回饋資料，進行分析和可視化，協助老師改善教學品質。</a:t>
            </a:r>
            <a:endParaRPr lang="en-US" altLang="zh-TW" sz="1200" dirty="0">
              <a:solidFill>
                <a:srgbClr val="152544"/>
              </a:solidFill>
              <a:ea typeface="Noto Sans T Chinese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資料集：</a:t>
            </a:r>
            <a:r>
              <a:rPr lang="zh-TW" altLang="en-US" sz="1200" dirty="0">
                <a:solidFill>
                  <a:srgbClr val="152544"/>
                </a:solidFill>
                <a:ea typeface="Noto Sans T Chinese Bold"/>
              </a:rPr>
              <a:t>土耳其安卡拉格濟大學學生意見回饋資料</a:t>
            </a:r>
            <a:endParaRPr lang="en-US" altLang="zh-TW"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來源：加州大學機器學習資料庫</a:t>
            </a:r>
            <a:endParaRPr lang="en-US" altLang="zh-CN" sz="1200" dirty="0">
              <a:solidFill>
                <a:srgbClr val="152544"/>
              </a:solidFill>
              <a:ea typeface="Noto Sans T Chinese Bold"/>
            </a:endParaRPr>
          </a:p>
          <a:p>
            <a:pPr>
              <a:lnSpc>
                <a:spcPct val="150000"/>
              </a:lnSpc>
            </a:pPr>
            <a:r>
              <a:rPr lang="zh-HK" altLang="en-US" sz="1200" dirty="0">
                <a:solidFill>
                  <a:srgbClr val="152544"/>
                </a:solidFill>
                <a:ea typeface="Noto Sans T Chinese Bold"/>
              </a:rPr>
              <a:t>視化工具：</a:t>
            </a:r>
            <a:r>
              <a:rPr lang="en-US" altLang="zh-HK" sz="1200" b="1" dirty="0">
                <a:solidFill>
                  <a:srgbClr val="152544"/>
                </a:solidFill>
                <a:latin typeface="Noto Sans T Chinese Bold" panose="02020500000000000000" charset="-120"/>
                <a:ea typeface="Noto Sans T Chinese Bold" panose="02020500000000000000" charset="-120"/>
              </a:rPr>
              <a:t>Tableau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5</a:t>
            </a:fld>
            <a:endParaRPr lang="en-US"/>
          </a:p>
        </p:txBody>
      </p:sp>
    </p:spTree>
    <p:extLst>
      <p:ext uri="{BB962C8B-B14F-4D97-AF65-F5344CB8AC3E}">
        <p14:creationId xmlns:p14="http://schemas.microsoft.com/office/powerpoint/2010/main" val="3683518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26</a:t>
            </a:fld>
            <a:endParaRPr lang="en-US"/>
          </a:p>
        </p:txBody>
      </p:sp>
    </p:spTree>
    <p:extLst>
      <p:ext uri="{BB962C8B-B14F-4D97-AF65-F5344CB8AC3E}">
        <p14:creationId xmlns:p14="http://schemas.microsoft.com/office/powerpoint/2010/main" val="401404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dirty="0">
                <a:solidFill>
                  <a:srgbClr val="152544"/>
                </a:solidFill>
                <a:latin typeface="Noto Sans T Chinese Bold" panose="02020500000000000000" charset="-120"/>
                <a:ea typeface="Noto Sans T Chinese Bold" panose="02020500000000000000" charset="-120"/>
              </a:rPr>
              <a:t> </a:t>
            </a:r>
            <a:r>
              <a:rPr lang="zh-TW" altLang="en-US" sz="1200" dirty="0">
                <a:solidFill>
                  <a:srgbClr val="152544"/>
                </a:solidFill>
                <a:latin typeface="Noto Sans T Chinese Bold" panose="02020500000000000000" charset="-120"/>
                <a:ea typeface="Noto Sans T Chinese Bold" panose="02020500000000000000" charset="-120"/>
              </a:rPr>
              <a:t>通過分析和可視化學生意見回饋資料，我們期望能夠發現教學品質方面的問題，並提供改進建議，協助老師改善他們的教學方式和內容。這樣可以提高學生的學習效果和學習體驗，進而提高教學機構的整體聲譽和形象。</a:t>
            </a:r>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27</a:t>
            </a:fld>
            <a:endParaRPr lang="en-US"/>
          </a:p>
        </p:txBody>
      </p:sp>
    </p:spTree>
    <p:extLst>
      <p:ext uri="{BB962C8B-B14F-4D97-AF65-F5344CB8AC3E}">
        <p14:creationId xmlns:p14="http://schemas.microsoft.com/office/powerpoint/2010/main" val="2067208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dirty="0">
                <a:solidFill>
                  <a:srgbClr val="152544"/>
                </a:solidFill>
                <a:latin typeface="Noto Sans T Chinese Bold" panose="02020500000000000000" charset="-120"/>
                <a:ea typeface="Noto Sans T Chinese Bold" panose="02020500000000000000" charset="-120"/>
              </a:rPr>
              <a:t> </a:t>
            </a:r>
            <a:r>
              <a:rPr lang="zh-TW" altLang="en-US" sz="1200" dirty="0">
                <a:solidFill>
                  <a:srgbClr val="152544"/>
                </a:solidFill>
                <a:latin typeface="Noto Sans T Chinese Bold" panose="02020500000000000000" charset="-120"/>
                <a:ea typeface="Noto Sans T Chinese Bold" panose="02020500000000000000" charset="-120"/>
              </a:rPr>
              <a:t>通過分析和可視化學生意見回饋資料，我們期望能夠發現教學品質方面的問題，並提供改進建議，協助老師改善他們的教學方式和內容。這樣可以提高學生的學習效果和學習體驗，進而提高教學機構的整體聲譽和形象。</a:t>
            </a:r>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28</a:t>
            </a:fld>
            <a:endParaRPr lang="en-US"/>
          </a:p>
        </p:txBody>
      </p:sp>
    </p:spTree>
    <p:extLst>
      <p:ext uri="{BB962C8B-B14F-4D97-AF65-F5344CB8AC3E}">
        <p14:creationId xmlns:p14="http://schemas.microsoft.com/office/powerpoint/2010/main" val="224560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我們會說明意見回饋資料大概有哪些，預計使用哪種方式做資料分析，以及我們也預計使用哪種可視化方式</a:t>
            </a:r>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6</a:t>
            </a:fld>
            <a:endParaRPr lang="en-US"/>
          </a:p>
        </p:txBody>
      </p:sp>
    </p:spTree>
    <p:extLst>
      <p:ext uri="{BB962C8B-B14F-4D97-AF65-F5344CB8AC3E}">
        <p14:creationId xmlns:p14="http://schemas.microsoft.com/office/powerpoint/2010/main" val="391784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7</a:t>
            </a:fld>
            <a:endParaRPr lang="en-US"/>
          </a:p>
        </p:txBody>
      </p:sp>
    </p:spTree>
    <p:extLst>
      <p:ext uri="{BB962C8B-B14F-4D97-AF65-F5344CB8AC3E}">
        <p14:creationId xmlns:p14="http://schemas.microsoft.com/office/powerpoint/2010/main" val="168003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8</a:t>
            </a:fld>
            <a:endParaRPr lang="en-US"/>
          </a:p>
        </p:txBody>
      </p:sp>
    </p:spTree>
    <p:extLst>
      <p:ext uri="{BB962C8B-B14F-4D97-AF65-F5344CB8AC3E}">
        <p14:creationId xmlns:p14="http://schemas.microsoft.com/office/powerpoint/2010/main" val="424894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9</a:t>
            </a:fld>
            <a:endParaRPr lang="en-US"/>
          </a:p>
        </p:txBody>
      </p:sp>
    </p:spTree>
    <p:extLst>
      <p:ext uri="{BB962C8B-B14F-4D97-AF65-F5344CB8AC3E}">
        <p14:creationId xmlns:p14="http://schemas.microsoft.com/office/powerpoint/2010/main" val="146950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在使用任何一種工具可視化資料之前，我們需要先對資料進行一些整理及清理，例如刪除重複數據、填補空缺等。利用</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的</a:t>
            </a:r>
            <a:r>
              <a:rPr lang="en-US" altLang="zh-TW" sz="1200" dirty="0">
                <a:solidFill>
                  <a:srgbClr val="152544"/>
                </a:solidFill>
                <a:latin typeface="Noto Sans T Chinese Bold" panose="02020500000000000000" charset="-120"/>
                <a:ea typeface="Noto Sans T Chinese Bold" panose="02020500000000000000" charset="-120"/>
              </a:rPr>
              <a:t>pandas</a:t>
            </a:r>
            <a:r>
              <a:rPr lang="zh-TW" altLang="en-US" sz="1200" dirty="0">
                <a:solidFill>
                  <a:srgbClr val="152544"/>
                </a:solidFill>
                <a:latin typeface="Noto Sans T Chinese Bold" panose="02020500000000000000" charset="-120"/>
                <a:ea typeface="Noto Sans T Chinese Bold" panose="02020500000000000000" charset="-120"/>
              </a:rPr>
              <a:t>套件可以有效地讓我們對資料進行整理及計算。</a:t>
            </a:r>
          </a:p>
          <a:p>
            <a:pPr>
              <a:lnSpc>
                <a:spcPct val="150000"/>
              </a:lnSpc>
            </a:pPr>
            <a:r>
              <a:rPr lang="zh-TW" altLang="en-US" sz="1200" dirty="0">
                <a:solidFill>
                  <a:srgbClr val="152544"/>
                </a:solidFill>
                <a:latin typeface="Noto Sans T Chinese Bold" panose="02020500000000000000" charset="-120"/>
                <a:ea typeface="Noto Sans T Chinese Bold" panose="02020500000000000000" charset="-120"/>
              </a:rPr>
              <a:t>我們預計使用</a:t>
            </a:r>
            <a:r>
              <a:rPr lang="en-US" altLang="zh-TW" sz="1200" dirty="0">
                <a:solidFill>
                  <a:srgbClr val="152544"/>
                </a:solidFill>
                <a:latin typeface="Noto Sans T Chinese Bold" panose="02020500000000000000" charset="-120"/>
                <a:ea typeface="Noto Sans T Chinese Bold" panose="02020500000000000000" charset="-120"/>
              </a:rPr>
              <a:t>Tableau</a:t>
            </a:r>
            <a:r>
              <a:rPr lang="zh-TW" altLang="en-US" sz="1200" dirty="0">
                <a:solidFill>
                  <a:srgbClr val="152544"/>
                </a:solidFill>
                <a:latin typeface="Noto Sans T Chinese Bold" panose="02020500000000000000" charset="-120"/>
                <a:ea typeface="Noto Sans T Chinese Bold" panose="02020500000000000000" charset="-120"/>
              </a:rPr>
              <a:t>或</a:t>
            </a:r>
            <a:r>
              <a:rPr lang="en-US" altLang="zh-TW" sz="1200" dirty="0">
                <a:solidFill>
                  <a:srgbClr val="152544"/>
                </a:solidFill>
                <a:latin typeface="Noto Sans T Chinese Bold" panose="02020500000000000000" charset="-120"/>
                <a:ea typeface="Noto Sans T Chinese Bold" panose="02020500000000000000" charset="-120"/>
              </a:rPr>
              <a:t>Python</a:t>
            </a:r>
            <a:r>
              <a:rPr lang="zh-TW" altLang="en-US" sz="1200" dirty="0">
                <a:solidFill>
                  <a:srgbClr val="152544"/>
                </a:solidFill>
                <a:latin typeface="Noto Sans T Chinese Bold" panose="02020500000000000000" charset="-120"/>
                <a:ea typeface="Noto Sans T Chinese Bold" panose="02020500000000000000" charset="-120"/>
              </a:rPr>
              <a:t>套件來進行可視化和分析。這些工具可以輕易的讓我們產生各類的可視化結果，通過不同維度及特徵的分析，幫助我們更好地理解學生意見回饋資料，找出改進教學品質的潛在問題。</a:t>
            </a: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10</a:t>
            </a:fld>
            <a:endParaRPr lang="en-US"/>
          </a:p>
        </p:txBody>
      </p:sp>
    </p:spTree>
    <p:extLst>
      <p:ext uri="{BB962C8B-B14F-4D97-AF65-F5344CB8AC3E}">
        <p14:creationId xmlns:p14="http://schemas.microsoft.com/office/powerpoint/2010/main" val="406804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152544"/>
                </a:solidFill>
                <a:ea typeface="Noto Sans T Chinese Bold"/>
              </a:rPr>
              <a:t>學生的意見回饋對於教學品質的改善有著極爲重要的作用。然而，要有效的收集和分析學生對教學的反饋，並將其轉化為實際的改進措施，是一個具有挑戰性的任務。我們使用土耳其安卡拉</a:t>
            </a:r>
            <a:r>
              <a:rPr lang="en-US" altLang="zh-TW" sz="1200" dirty="0">
                <a:solidFill>
                  <a:srgbClr val="152544"/>
                </a:solidFill>
                <a:ea typeface="Noto Sans T Chinese Bold"/>
              </a:rPr>
              <a:t>(Ankara)</a:t>
            </a:r>
            <a:r>
              <a:rPr lang="zh-TW" altLang="en-US" sz="1200" dirty="0">
                <a:solidFill>
                  <a:srgbClr val="152544"/>
                </a:solidFill>
                <a:ea typeface="Noto Sans T Chinese Bold"/>
              </a:rPr>
              <a:t>的格濟大學</a:t>
            </a:r>
            <a:r>
              <a:rPr lang="en-US" altLang="zh-TW" sz="1200" dirty="0">
                <a:solidFill>
                  <a:srgbClr val="152544"/>
                </a:solidFill>
                <a:ea typeface="Noto Sans T Chinese Bold"/>
              </a:rPr>
              <a:t>(Gazi University)</a:t>
            </a:r>
            <a:r>
              <a:rPr lang="zh-TW" altLang="en-US" sz="1200" dirty="0">
                <a:solidFill>
                  <a:srgbClr val="152544"/>
                </a:solidFill>
                <a:ea typeface="Noto Sans T Chinese Bold"/>
              </a:rPr>
              <a:t>學生意見回饋資料，進行分析和可視化，協助老師改善教學品質。</a:t>
            </a:r>
            <a:endParaRPr lang="en-US" altLang="zh-TW" sz="1200" dirty="0">
              <a:solidFill>
                <a:srgbClr val="152544"/>
              </a:solidFill>
              <a:ea typeface="Noto Sans T Chinese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資料集：</a:t>
            </a:r>
            <a:r>
              <a:rPr lang="zh-TW" altLang="en-US" sz="1200" dirty="0">
                <a:solidFill>
                  <a:srgbClr val="152544"/>
                </a:solidFill>
                <a:ea typeface="Noto Sans T Chinese Bold"/>
              </a:rPr>
              <a:t>土耳其安卡拉格濟大學學生意見回饋資料</a:t>
            </a:r>
            <a:endParaRPr lang="en-US" altLang="zh-TW" sz="1200" dirty="0">
              <a:solidFill>
                <a:srgbClr val="152544"/>
              </a:solidFill>
              <a:ea typeface="Noto Sans T Chinese Bold"/>
            </a:endParaRPr>
          </a:p>
          <a:p>
            <a:pPr>
              <a:lnSpc>
                <a:spcPct val="150000"/>
              </a:lnSpc>
            </a:pPr>
            <a:r>
              <a:rPr lang="zh-CN" altLang="en-US" sz="1200" dirty="0">
                <a:solidFill>
                  <a:srgbClr val="152544"/>
                </a:solidFill>
                <a:ea typeface="Noto Sans T Chinese Bold"/>
              </a:rPr>
              <a:t>來源：加州大學機器學習資料庫</a:t>
            </a:r>
            <a:endParaRPr lang="en-US" altLang="zh-CN" sz="1200" dirty="0">
              <a:solidFill>
                <a:srgbClr val="152544"/>
              </a:solidFill>
              <a:ea typeface="Noto Sans T Chinese Bold"/>
            </a:endParaRPr>
          </a:p>
          <a:p>
            <a:pPr>
              <a:lnSpc>
                <a:spcPct val="150000"/>
              </a:lnSpc>
            </a:pPr>
            <a:r>
              <a:rPr lang="zh-HK" altLang="en-US" sz="1200" dirty="0">
                <a:solidFill>
                  <a:srgbClr val="152544"/>
                </a:solidFill>
                <a:ea typeface="Noto Sans T Chinese Bold"/>
              </a:rPr>
              <a:t>視化工具：</a:t>
            </a:r>
            <a:r>
              <a:rPr lang="en-US" altLang="zh-HK" sz="1200" b="1" dirty="0">
                <a:solidFill>
                  <a:srgbClr val="152544"/>
                </a:solidFill>
                <a:latin typeface="Noto Sans T Chinese Bold" panose="02020500000000000000" charset="-120"/>
                <a:ea typeface="Noto Sans T Chinese Bold" panose="02020500000000000000" charset="-120"/>
              </a:rPr>
              <a:t>Tableau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52544"/>
              </a:solidFill>
              <a:ea typeface="Noto Sans T Chinese Bold"/>
            </a:endParaRPr>
          </a:p>
          <a:p>
            <a:endParaRPr lang="en-US" dirty="0"/>
          </a:p>
        </p:txBody>
      </p:sp>
      <p:sp>
        <p:nvSpPr>
          <p:cNvPr id="4" name="投影片編號版面配置區 3"/>
          <p:cNvSpPr>
            <a:spLocks noGrp="1"/>
          </p:cNvSpPr>
          <p:nvPr>
            <p:ph type="sldNum" sz="quarter" idx="5"/>
          </p:nvPr>
        </p:nvSpPr>
        <p:spPr/>
        <p:txBody>
          <a:bodyPr/>
          <a:lstStyle/>
          <a:p>
            <a:fld id="{BDD0EF33-4247-45CD-9C85-1F0B1ED0D5A8}" type="slidenum">
              <a:rPr lang="en-US" smtClean="0"/>
              <a:t>12</a:t>
            </a:fld>
            <a:endParaRPr lang="en-US"/>
          </a:p>
        </p:txBody>
      </p:sp>
    </p:spTree>
    <p:extLst>
      <p:ext uri="{BB962C8B-B14F-4D97-AF65-F5344CB8AC3E}">
        <p14:creationId xmlns:p14="http://schemas.microsoft.com/office/powerpoint/2010/main" val="404744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rtl="0" fontAlgn="base"/>
            <a:r>
              <a:rPr lang="zh-TW" altLang="en-US" sz="1800" b="0" i="0" dirty="0">
                <a:solidFill>
                  <a:srgbClr val="000000"/>
                </a:solidFill>
                <a:effectLst/>
                <a:latin typeface="Segoe UI" panose="020B0502040204020203" pitchFamily="34" charset="0"/>
                <a:ea typeface="標楷體" panose="03000509000000000000" pitchFamily="65" charset="-120"/>
              </a:rPr>
              <a:t>我們所使用的資料集</a:t>
            </a:r>
            <a:r>
              <a:rPr lang="en-US" altLang="zh-TW" sz="1800" b="0" i="0" dirty="0">
                <a:solidFill>
                  <a:srgbClr val="000000"/>
                </a:solidFill>
                <a:effectLst/>
                <a:latin typeface="Segoe UI" panose="020B0502040204020203" pitchFamily="34" charset="0"/>
                <a:ea typeface="Times New Roman" panose="02020603050405020304" pitchFamily="18" charset="0"/>
              </a:rPr>
              <a:t>[1]</a:t>
            </a:r>
            <a:r>
              <a:rPr lang="zh-TW" altLang="en-US" sz="1800" b="0" i="0" dirty="0">
                <a:solidFill>
                  <a:srgbClr val="000000"/>
                </a:solidFill>
                <a:effectLst/>
                <a:latin typeface="Segoe UI" panose="020B0502040204020203" pitchFamily="34" charset="0"/>
                <a:ea typeface="標楷體" panose="03000509000000000000" pitchFamily="65" charset="-120"/>
              </a:rPr>
              <a:t>來自於土耳其安卡拉（</a:t>
            </a:r>
            <a:r>
              <a:rPr lang="en-US" altLang="zh-TW" sz="1800" b="0" i="0" dirty="0">
                <a:solidFill>
                  <a:srgbClr val="000000"/>
                </a:solidFill>
                <a:effectLst/>
                <a:latin typeface="Segoe UI" panose="020B0502040204020203" pitchFamily="34" charset="0"/>
                <a:ea typeface="Times New Roman" panose="02020603050405020304" pitchFamily="18" charset="0"/>
              </a:rPr>
              <a:t>Ankara</a:t>
            </a:r>
            <a:r>
              <a:rPr lang="zh-TW" altLang="en-US" sz="1800" b="0" i="0" dirty="0">
                <a:solidFill>
                  <a:srgbClr val="000000"/>
                </a:solidFill>
                <a:effectLst/>
                <a:latin typeface="Segoe UI" panose="020B0502040204020203" pitchFamily="34" charset="0"/>
                <a:ea typeface="標楷體" panose="03000509000000000000" pitchFamily="65" charset="-120"/>
              </a:rPr>
              <a:t>）格濟大學（</a:t>
            </a:r>
            <a:r>
              <a:rPr lang="en-US" altLang="zh-TW" sz="1800" b="0" i="0" dirty="0">
                <a:solidFill>
                  <a:srgbClr val="000000"/>
                </a:solidFill>
                <a:effectLst/>
                <a:latin typeface="Segoe UI" panose="020B0502040204020203" pitchFamily="34" charset="0"/>
                <a:ea typeface="Times New Roman" panose="02020603050405020304" pitchFamily="18" charset="0"/>
              </a:rPr>
              <a:t>Gazi University</a:t>
            </a:r>
            <a:r>
              <a:rPr lang="zh-TW" altLang="en-US" sz="1800" b="0" i="0" dirty="0">
                <a:solidFill>
                  <a:srgbClr val="000000"/>
                </a:solidFill>
                <a:effectLst/>
                <a:latin typeface="Segoe UI" panose="020B0502040204020203" pitchFamily="34" charset="0"/>
                <a:ea typeface="Times New Roman" panose="02020603050405020304" pitchFamily="18" charset="0"/>
              </a:rPr>
              <a:t>）</a:t>
            </a:r>
            <a:r>
              <a:rPr lang="zh-TW" altLang="en-US" sz="1800" b="0" i="0" dirty="0">
                <a:solidFill>
                  <a:srgbClr val="000000"/>
                </a:solidFill>
                <a:effectLst/>
                <a:latin typeface="Segoe UI" panose="020B0502040204020203" pitchFamily="34" charset="0"/>
                <a:ea typeface="標楷體" panose="03000509000000000000" pitchFamily="65" charset="-120"/>
              </a:rPr>
              <a:t>，資料中有幾個屬性，包括教職人員的編號、課程代碼、學生學習次數、出勤率和學生認為的課程難度。教職人員的編號有</a:t>
            </a:r>
            <a:r>
              <a:rPr lang="en-US" altLang="zh-TW" sz="1800" b="0" i="0" dirty="0">
                <a:solidFill>
                  <a:srgbClr val="000000"/>
                </a:solidFill>
                <a:effectLst/>
                <a:latin typeface="Segoe UI" panose="020B0502040204020203" pitchFamily="34" charset="0"/>
                <a:ea typeface="Times New Roman" panose="02020603050405020304" pitchFamily="18" charset="0"/>
              </a:rPr>
              <a:t>3</a:t>
            </a:r>
            <a:r>
              <a:rPr lang="zh-TW" altLang="en-US" sz="1800" b="0" i="0" dirty="0">
                <a:solidFill>
                  <a:srgbClr val="000000"/>
                </a:solidFill>
                <a:effectLst/>
                <a:latin typeface="Segoe UI" panose="020B0502040204020203" pitchFamily="34" charset="0"/>
                <a:ea typeface="標楷體" panose="03000509000000000000" pitchFamily="65" charset="-120"/>
              </a:rPr>
              <a:t>位，課程代碼有</a:t>
            </a:r>
            <a:r>
              <a:rPr lang="en-US" altLang="zh-TW" sz="1800" b="0" i="0" dirty="0">
                <a:solidFill>
                  <a:srgbClr val="000000"/>
                </a:solidFill>
                <a:effectLst/>
                <a:latin typeface="Segoe UI" panose="020B0502040204020203" pitchFamily="34" charset="0"/>
                <a:ea typeface="Times New Roman" panose="02020603050405020304" pitchFamily="18" charset="0"/>
              </a:rPr>
              <a:t>1</a:t>
            </a:r>
            <a:r>
              <a:rPr lang="zh-TW" altLang="en-US" sz="1800" b="0" i="0" dirty="0">
                <a:solidFill>
                  <a:srgbClr val="000000"/>
                </a:solidFill>
                <a:effectLst/>
                <a:latin typeface="Segoe UI" panose="020B0502040204020203" pitchFamily="34" charset="0"/>
                <a:ea typeface="標楷體" panose="03000509000000000000" pitchFamily="65" charset="-120"/>
              </a:rPr>
              <a:t>至</a:t>
            </a:r>
            <a:r>
              <a:rPr lang="en-US" altLang="zh-TW" sz="1800" b="0" i="0" dirty="0">
                <a:solidFill>
                  <a:srgbClr val="000000"/>
                </a:solidFill>
                <a:effectLst/>
                <a:latin typeface="Segoe UI" panose="020B0502040204020203" pitchFamily="34" charset="0"/>
                <a:ea typeface="Times New Roman" panose="02020603050405020304" pitchFamily="18" charset="0"/>
              </a:rPr>
              <a:t>13</a:t>
            </a:r>
            <a:r>
              <a:rPr lang="zh-TW" altLang="en-US" sz="1800" b="0" i="0" dirty="0">
                <a:solidFill>
                  <a:srgbClr val="000000"/>
                </a:solidFill>
                <a:effectLst/>
                <a:latin typeface="Segoe UI" panose="020B0502040204020203" pitchFamily="34" charset="0"/>
                <a:ea typeface="標楷體" panose="03000509000000000000" pitchFamily="65" charset="-120"/>
              </a:rPr>
              <a:t>種不同的課程，學生學習次數可以是</a:t>
            </a:r>
            <a:r>
              <a:rPr lang="en-US" altLang="zh-TW" sz="1800" b="0" i="0" dirty="0">
                <a:solidFill>
                  <a:srgbClr val="000000"/>
                </a:solidFill>
                <a:effectLst/>
                <a:latin typeface="Segoe UI" panose="020B0502040204020203" pitchFamily="34" charset="0"/>
                <a:ea typeface="Times New Roman" panose="02020603050405020304" pitchFamily="18" charset="0"/>
              </a:rPr>
              <a:t>0</a:t>
            </a:r>
            <a:r>
              <a:rPr lang="zh-TW" altLang="en-US" sz="1800" b="0" i="0" dirty="0">
                <a:solidFill>
                  <a:srgbClr val="000000"/>
                </a:solidFill>
                <a:effectLst/>
                <a:latin typeface="Segoe UI" panose="020B0502040204020203" pitchFamily="34" charset="0"/>
                <a:ea typeface="Times New Roman" panose="02020603050405020304" pitchFamily="18" charset="0"/>
              </a:rPr>
              <a:t>、</a:t>
            </a:r>
            <a:r>
              <a:rPr lang="en-US" altLang="zh-TW" sz="1800" b="0" i="0" dirty="0">
                <a:solidFill>
                  <a:srgbClr val="000000"/>
                </a:solidFill>
                <a:effectLst/>
                <a:latin typeface="Segoe UI" panose="020B0502040204020203" pitchFamily="34" charset="0"/>
                <a:ea typeface="Times New Roman" panose="02020603050405020304" pitchFamily="18" charset="0"/>
              </a:rPr>
              <a:t>1</a:t>
            </a:r>
            <a:r>
              <a:rPr lang="zh-TW" altLang="en-US" sz="1800" b="0" i="0" dirty="0">
                <a:solidFill>
                  <a:srgbClr val="000000"/>
                </a:solidFill>
                <a:effectLst/>
                <a:latin typeface="Segoe UI" panose="020B0502040204020203" pitchFamily="34" charset="0"/>
                <a:ea typeface="Times New Roman" panose="02020603050405020304" pitchFamily="18" charset="0"/>
              </a:rPr>
              <a:t>、</a:t>
            </a:r>
            <a:r>
              <a:rPr lang="en-US" altLang="zh-TW" sz="1800" b="0" i="0" dirty="0">
                <a:solidFill>
                  <a:srgbClr val="000000"/>
                </a:solidFill>
                <a:effectLst/>
                <a:latin typeface="Segoe UI" panose="020B0502040204020203" pitchFamily="34" charset="0"/>
                <a:ea typeface="Times New Roman" panose="02020603050405020304" pitchFamily="18" charset="0"/>
              </a:rPr>
              <a:t>2</a:t>
            </a:r>
            <a:r>
              <a:rPr lang="zh-TW" altLang="en-US" sz="1800" b="0" i="0" dirty="0">
                <a:solidFill>
                  <a:srgbClr val="000000"/>
                </a:solidFill>
                <a:effectLst/>
                <a:latin typeface="Segoe UI" panose="020B0502040204020203" pitchFamily="34" charset="0"/>
                <a:ea typeface="Times New Roman" panose="02020603050405020304" pitchFamily="18" charset="0"/>
              </a:rPr>
              <a:t>、</a:t>
            </a:r>
            <a:r>
              <a:rPr lang="en-US" altLang="zh-TW" sz="1800" b="0" i="0" dirty="0">
                <a:solidFill>
                  <a:srgbClr val="000000"/>
                </a:solidFill>
                <a:effectLst/>
                <a:latin typeface="Segoe UI" panose="020B0502040204020203" pitchFamily="34" charset="0"/>
                <a:ea typeface="Times New Roman" panose="02020603050405020304" pitchFamily="18" charset="0"/>
              </a:rPr>
              <a:t>3</a:t>
            </a:r>
            <a:r>
              <a:rPr lang="zh-TW" altLang="en-US" sz="1800" b="0" i="0" dirty="0">
                <a:solidFill>
                  <a:srgbClr val="000000"/>
                </a:solidFill>
                <a:effectLst/>
                <a:latin typeface="Segoe UI" panose="020B0502040204020203" pitchFamily="34" charset="0"/>
                <a:ea typeface="標楷體" panose="03000509000000000000" pitchFamily="65" charset="-120"/>
              </a:rPr>
              <a:t>等，出勤率則有</a:t>
            </a:r>
            <a:r>
              <a:rPr lang="en-US" altLang="zh-TW" sz="1800" b="0" i="0" dirty="0">
                <a:solidFill>
                  <a:srgbClr val="000000"/>
                </a:solidFill>
                <a:effectLst/>
                <a:latin typeface="Segoe UI" panose="020B0502040204020203" pitchFamily="34" charset="0"/>
                <a:ea typeface="Times New Roman" panose="02020603050405020304" pitchFamily="18" charset="0"/>
              </a:rPr>
              <a:t>0</a:t>
            </a:r>
            <a:r>
              <a:rPr lang="zh-TW" altLang="en-US" sz="1800" b="0" i="0" dirty="0">
                <a:solidFill>
                  <a:srgbClr val="000000"/>
                </a:solidFill>
                <a:effectLst/>
                <a:latin typeface="Segoe UI" panose="020B0502040204020203" pitchFamily="34" charset="0"/>
                <a:ea typeface="標楷體" panose="03000509000000000000" pitchFamily="65" charset="-120"/>
              </a:rPr>
              <a:t>至</a:t>
            </a:r>
            <a:r>
              <a:rPr lang="en-US" altLang="zh-TW" sz="1800" b="0" i="0" dirty="0">
                <a:solidFill>
                  <a:srgbClr val="000000"/>
                </a:solidFill>
                <a:effectLst/>
                <a:latin typeface="Segoe UI" panose="020B0502040204020203" pitchFamily="34" charset="0"/>
                <a:ea typeface="Times New Roman" panose="02020603050405020304" pitchFamily="18" charset="0"/>
              </a:rPr>
              <a:t>4</a:t>
            </a:r>
            <a:r>
              <a:rPr lang="zh-TW" altLang="en-US" sz="1800" b="0" i="0" dirty="0">
                <a:solidFill>
                  <a:srgbClr val="000000"/>
                </a:solidFill>
                <a:effectLst/>
                <a:latin typeface="Segoe UI" panose="020B0502040204020203" pitchFamily="34" charset="0"/>
                <a:ea typeface="標楷體" panose="03000509000000000000" pitchFamily="65" charset="-120"/>
              </a:rPr>
              <a:t>不同的程度，學生對課程難度的感知則分為</a:t>
            </a:r>
            <a:r>
              <a:rPr lang="en-US" altLang="zh-TW" sz="1800" b="0" i="0" dirty="0">
                <a:solidFill>
                  <a:srgbClr val="000000"/>
                </a:solidFill>
                <a:effectLst/>
                <a:latin typeface="Segoe UI" panose="020B0502040204020203" pitchFamily="34" charset="0"/>
                <a:ea typeface="Times New Roman" panose="02020603050405020304" pitchFamily="18" charset="0"/>
              </a:rPr>
              <a:t>1</a:t>
            </a:r>
            <a:r>
              <a:rPr lang="zh-TW" altLang="en-US" sz="1800" b="0" i="0" dirty="0">
                <a:solidFill>
                  <a:srgbClr val="000000"/>
                </a:solidFill>
                <a:effectLst/>
                <a:latin typeface="Segoe UI" panose="020B0502040204020203" pitchFamily="34" charset="0"/>
                <a:ea typeface="標楷體" panose="03000509000000000000" pitchFamily="65" charset="-120"/>
              </a:rPr>
              <a:t>至</a:t>
            </a:r>
            <a:r>
              <a:rPr lang="en-US" altLang="zh-TW" sz="1800" b="0" i="0" dirty="0">
                <a:solidFill>
                  <a:srgbClr val="000000"/>
                </a:solidFill>
                <a:effectLst/>
                <a:latin typeface="Segoe UI" panose="020B0502040204020203" pitchFamily="34" charset="0"/>
                <a:ea typeface="Times New Roman" panose="02020603050405020304" pitchFamily="18" charset="0"/>
              </a:rPr>
              <a:t>5</a:t>
            </a:r>
            <a:r>
              <a:rPr lang="zh-TW" altLang="en-US" sz="1800" b="0" i="0" dirty="0">
                <a:solidFill>
                  <a:srgbClr val="000000"/>
                </a:solidFill>
                <a:effectLst/>
                <a:latin typeface="Segoe UI" panose="020B0502040204020203" pitchFamily="34" charset="0"/>
                <a:ea typeface="標楷體" panose="03000509000000000000" pitchFamily="65" charset="-120"/>
              </a:rPr>
              <a:t>不同的層次。這些屬性提供了關於教職人員、課程和學生的相關資訊。</a:t>
            </a:r>
            <a:r>
              <a:rPr lang="zh-TW" altLang="en-US" sz="1800" b="0" i="0" dirty="0">
                <a:solidFill>
                  <a:srgbClr val="000000"/>
                </a:solidFill>
                <a:effectLst/>
                <a:latin typeface="標楷體" panose="03000509000000000000" pitchFamily="65" charset="-120"/>
                <a:ea typeface="標楷體" panose="03000509000000000000" pitchFamily="65" charset="-120"/>
              </a:rPr>
              <a:t> </a:t>
            </a:r>
            <a:endParaRPr lang="zh-TW" altLang="en-US" b="0" i="0" dirty="0">
              <a:solidFill>
                <a:srgbClr val="000000"/>
              </a:solidFill>
              <a:effectLst/>
              <a:latin typeface="Segoe UI" panose="020B0502040204020203" pitchFamily="34" charset="0"/>
            </a:endParaRPr>
          </a:p>
          <a:p>
            <a:pPr algn="just" rtl="0" fontAlgn="base"/>
            <a:r>
              <a:rPr lang="zh-TW" altLang="en-US" sz="1800" b="0" i="0" dirty="0">
                <a:solidFill>
                  <a:srgbClr val="000000"/>
                </a:solidFill>
                <a:effectLst/>
                <a:latin typeface="Segoe UI" panose="020B0502040204020203" pitchFamily="34" charset="0"/>
                <a:ea typeface="標楷體" panose="03000509000000000000" pitchFamily="65" charset="-120"/>
              </a:rPr>
              <a:t>問卷調查包含了關於課程的各種問題，從教學內容、教學方法、評價系統到課程目標，涵蓋了學生對課程的各個方面的看法。問題包括課程的內容、目標、學分的價值、教學大綱的執行、課堂討論和作業的滿意度、教科書和課程資源的充足性、實地工作和實驗室的應用、考試和作業對學習的貢獻、學生對課程的喜好和參與度、課程對職業發展和人生觀的影響、教師的知識水平、準時上課和課堂時間的利用、教師對學生的態度、鼓勵學生參與、作業指導、回答問題和評估系統的有效性等。這些問題旨在瞭解學生對課程的整體滿意度和教學品質。</a:t>
            </a:r>
            <a:r>
              <a:rPr lang="zh-TW" altLang="en-US" sz="1800" b="0" i="0" dirty="0">
                <a:solidFill>
                  <a:srgbClr val="000000"/>
                </a:solidFill>
                <a:effectLst/>
                <a:latin typeface="標楷體" panose="03000509000000000000" pitchFamily="65" charset="-120"/>
                <a:ea typeface="標楷體" panose="03000509000000000000" pitchFamily="65" charset="-120"/>
              </a:rPr>
              <a:t> </a:t>
            </a:r>
            <a:endParaRPr lang="zh-TW" altLang="en-US" b="0" i="0" dirty="0">
              <a:solidFill>
                <a:srgbClr val="000000"/>
              </a:solidFill>
              <a:effectLst/>
              <a:latin typeface="Segoe UI" panose="020B0502040204020203" pitchFamily="34" charset="0"/>
            </a:endParaRPr>
          </a:p>
          <a:p>
            <a:pPr algn="just" rtl="0" fontAlgn="base"/>
            <a:r>
              <a:rPr lang="zh-TW" altLang="en-US" sz="1800" b="0" i="0" dirty="0">
                <a:solidFill>
                  <a:srgbClr val="000000"/>
                </a:solidFill>
                <a:effectLst/>
                <a:latin typeface="Segoe UI" panose="020B0502040204020203" pitchFamily="34" charset="0"/>
                <a:ea typeface="標楷體" panose="03000509000000000000" pitchFamily="65" charset="-120"/>
              </a:rPr>
              <a:t>認識以及瞭解我們的資料集後，我們接著要進行資料清洗</a:t>
            </a:r>
            <a:r>
              <a:rPr lang="en-US" altLang="zh-TW" sz="1800" b="0" i="0" dirty="0">
                <a:solidFill>
                  <a:srgbClr val="000000"/>
                </a:solidFill>
                <a:effectLst/>
                <a:latin typeface="Segoe UI" panose="020B0502040204020203" pitchFamily="34" charset="0"/>
                <a:ea typeface="Times New Roman" panose="02020603050405020304" pitchFamily="18" charset="0"/>
              </a:rPr>
              <a:t>[2]</a:t>
            </a:r>
            <a:r>
              <a:rPr lang="zh-TW" altLang="en-US" sz="1800" b="0" i="0" dirty="0">
                <a:solidFill>
                  <a:srgbClr val="000000"/>
                </a:solidFill>
                <a:effectLst/>
                <a:latin typeface="Segoe UI" panose="020B0502040204020203" pitchFamily="34" charset="0"/>
                <a:ea typeface="標楷體" panose="03000509000000000000" pitchFamily="65" charset="-120"/>
              </a:rPr>
              <a:t>，這包含檢查、修正和刪除資料集中的錯誤。完成資料清洗之後，我們才能進一步對資料進行可視化，也就是將資料以圖表、圖形或其他可視化形式呈現，以便更直觀地理解資料的特徵與趨勢</a:t>
            </a:r>
            <a:r>
              <a:rPr lang="zh-TW" altLang="en-US" sz="1800" b="0" i="0" dirty="0">
                <a:solidFill>
                  <a:srgbClr val="000000"/>
                </a:solidFill>
                <a:effectLst/>
                <a:latin typeface="Segoe UI" panose="020B0502040204020203" pitchFamily="34" charset="0"/>
                <a:ea typeface="Times New Roman" panose="02020603050405020304" pitchFamily="18" charset="0"/>
              </a:rPr>
              <a:t>，</a:t>
            </a:r>
            <a:r>
              <a:rPr lang="zh-TW" altLang="en-US" sz="1800" b="0" i="0" dirty="0">
                <a:solidFill>
                  <a:srgbClr val="000000"/>
                </a:solidFill>
                <a:effectLst/>
                <a:latin typeface="Segoe UI" panose="020B0502040204020203" pitchFamily="34" charset="0"/>
                <a:ea typeface="標楷體" panose="03000509000000000000" pitchFamily="65" charset="-120"/>
              </a:rPr>
              <a:t>進而讓我們完成最後的分析。</a:t>
            </a:r>
            <a:r>
              <a:rPr lang="zh-TW" altLang="en-US" sz="1800" b="0" i="0" dirty="0">
                <a:solidFill>
                  <a:srgbClr val="000000"/>
                </a:solidFill>
                <a:effectLst/>
                <a:latin typeface="標楷體" panose="03000509000000000000" pitchFamily="65" charset="-120"/>
                <a:ea typeface="標楷體" panose="03000509000000000000" pitchFamily="65" charset="-120"/>
              </a:rPr>
              <a:t> </a:t>
            </a:r>
            <a:endParaRPr lang="zh-TW" altLang="en-US" b="0" i="0" dirty="0">
              <a:solidFill>
                <a:srgbClr val="000000"/>
              </a:solidFill>
              <a:effectLst/>
              <a:latin typeface="Segoe UI" panose="020B0502040204020203" pitchFamily="34" charset="0"/>
            </a:endParaRPr>
          </a:p>
        </p:txBody>
      </p:sp>
      <p:sp>
        <p:nvSpPr>
          <p:cNvPr id="4" name="投影片編號版面配置區 3"/>
          <p:cNvSpPr>
            <a:spLocks noGrp="1"/>
          </p:cNvSpPr>
          <p:nvPr>
            <p:ph type="sldNum" sz="quarter" idx="5"/>
          </p:nvPr>
        </p:nvSpPr>
        <p:spPr/>
        <p:txBody>
          <a:bodyPr/>
          <a:lstStyle/>
          <a:p>
            <a:fld id="{BDD0EF33-4247-45CD-9C85-1F0B1ED0D5A8}" type="slidenum">
              <a:rPr lang="en-US" smtClean="0"/>
              <a:t>14</a:t>
            </a:fld>
            <a:endParaRPr lang="en-US"/>
          </a:p>
        </p:txBody>
      </p:sp>
    </p:spTree>
    <p:extLst>
      <p:ext uri="{BB962C8B-B14F-4D97-AF65-F5344CB8AC3E}">
        <p14:creationId xmlns:p14="http://schemas.microsoft.com/office/powerpoint/2010/main" val="280619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public.tableau.com/app/profile/salasrew/viz/DataScienceTurcky_cleaned/Q?publish=yes" TargetMode="External"/><Relationship Id="rId5" Type="http://schemas.openxmlformats.org/officeDocument/2006/relationships/hyperlink" Target="https://public.tableau.com/app/profile/salasrew/viz/DataScienceTurcky/Q1Q28?publish=yes" TargetMode="Externa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6.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sv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13" Type="http://schemas.openxmlformats.org/officeDocument/2006/relationships/image" Target="../media/image66.svg"/><Relationship Id="rId18" Type="http://schemas.openxmlformats.org/officeDocument/2006/relationships/image" Target="../media/image71.png"/><Relationship Id="rId26" Type="http://schemas.openxmlformats.org/officeDocument/2006/relationships/image" Target="../media/image77.png"/><Relationship Id="rId3" Type="http://schemas.openxmlformats.org/officeDocument/2006/relationships/image" Target="../media/image56.svg"/><Relationship Id="rId21" Type="http://schemas.openxmlformats.org/officeDocument/2006/relationships/image" Target="../media/image27.svg"/><Relationship Id="rId34" Type="http://schemas.openxmlformats.org/officeDocument/2006/relationships/image" Target="../media/image83.pn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5" Type="http://schemas.openxmlformats.org/officeDocument/2006/relationships/image" Target="../media/image76.svg"/><Relationship Id="rId33" Type="http://schemas.openxmlformats.org/officeDocument/2006/relationships/image" Target="../media/image82.sv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26.png"/><Relationship Id="rId29"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24" Type="http://schemas.openxmlformats.org/officeDocument/2006/relationships/image" Target="../media/image75.png"/><Relationship Id="rId32" Type="http://schemas.openxmlformats.org/officeDocument/2006/relationships/image" Target="../media/image81.png"/><Relationship Id="rId5" Type="http://schemas.openxmlformats.org/officeDocument/2006/relationships/image" Target="../media/image58.svg"/><Relationship Id="rId15" Type="http://schemas.openxmlformats.org/officeDocument/2006/relationships/image" Target="../media/image68.svg"/><Relationship Id="rId23" Type="http://schemas.openxmlformats.org/officeDocument/2006/relationships/image" Target="../media/image74.svg"/><Relationship Id="rId28" Type="http://schemas.openxmlformats.org/officeDocument/2006/relationships/image" Target="../media/image46.png"/><Relationship Id="rId10" Type="http://schemas.openxmlformats.org/officeDocument/2006/relationships/image" Target="../media/image63.png"/><Relationship Id="rId19" Type="http://schemas.openxmlformats.org/officeDocument/2006/relationships/image" Target="../media/image72.svg"/><Relationship Id="rId31" Type="http://schemas.openxmlformats.org/officeDocument/2006/relationships/image" Target="../media/image80.sv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73.png"/><Relationship Id="rId27" Type="http://schemas.openxmlformats.org/officeDocument/2006/relationships/image" Target="../media/image78.svg"/><Relationship Id="rId30" Type="http://schemas.openxmlformats.org/officeDocument/2006/relationships/image" Target="../media/image79.png"/><Relationship Id="rId35" Type="http://schemas.openxmlformats.org/officeDocument/2006/relationships/image" Target="../media/image84.svg"/><Relationship Id="rId8" Type="http://schemas.openxmlformats.org/officeDocument/2006/relationships/image" Target="../media/image61.png"/></Relationships>
</file>

<file path=ppt/slides/_rels/slide33.xml.rels><?xml version="1.0" encoding="UTF-8" standalone="yes"?>
<Relationships xmlns="http://schemas.openxmlformats.org/package/2006/relationships"><Relationship Id="rId13" Type="http://schemas.openxmlformats.org/officeDocument/2006/relationships/image" Target="../media/image96.svg"/><Relationship Id="rId18" Type="http://schemas.openxmlformats.org/officeDocument/2006/relationships/image" Target="../media/image101.png"/><Relationship Id="rId26" Type="http://schemas.openxmlformats.org/officeDocument/2006/relationships/image" Target="../media/image109.png"/><Relationship Id="rId39" Type="http://schemas.openxmlformats.org/officeDocument/2006/relationships/image" Target="../media/image120.svg"/><Relationship Id="rId21" Type="http://schemas.openxmlformats.org/officeDocument/2006/relationships/image" Target="../media/image104.svg"/><Relationship Id="rId34" Type="http://schemas.openxmlformats.org/officeDocument/2006/relationships/image" Target="../media/image30.png"/><Relationship Id="rId42" Type="http://schemas.openxmlformats.org/officeDocument/2006/relationships/image" Target="../media/image123.png"/><Relationship Id="rId47" Type="http://schemas.openxmlformats.org/officeDocument/2006/relationships/image" Target="../media/image128.svg"/><Relationship Id="rId50" Type="http://schemas.openxmlformats.org/officeDocument/2006/relationships/image" Target="../media/image131.png"/><Relationship Id="rId55" Type="http://schemas.openxmlformats.org/officeDocument/2006/relationships/image" Target="../media/image136.svg"/><Relationship Id="rId63" Type="http://schemas.openxmlformats.org/officeDocument/2006/relationships/image" Target="../media/image144.svg"/><Relationship Id="rId7" Type="http://schemas.openxmlformats.org/officeDocument/2006/relationships/image" Target="../media/image90.svg"/><Relationship Id="rId2" Type="http://schemas.openxmlformats.org/officeDocument/2006/relationships/image" Target="../media/image85.png"/><Relationship Id="rId16" Type="http://schemas.openxmlformats.org/officeDocument/2006/relationships/image" Target="../media/image99.png"/><Relationship Id="rId29" Type="http://schemas.openxmlformats.org/officeDocument/2006/relationships/image" Target="../media/image112.svg"/><Relationship Id="rId11" Type="http://schemas.openxmlformats.org/officeDocument/2006/relationships/image" Target="../media/image94.svg"/><Relationship Id="rId24" Type="http://schemas.openxmlformats.org/officeDocument/2006/relationships/image" Target="../media/image107.png"/><Relationship Id="rId32" Type="http://schemas.openxmlformats.org/officeDocument/2006/relationships/image" Target="../media/image115.png"/><Relationship Id="rId37" Type="http://schemas.openxmlformats.org/officeDocument/2006/relationships/image" Target="../media/image118.svg"/><Relationship Id="rId40" Type="http://schemas.openxmlformats.org/officeDocument/2006/relationships/image" Target="../media/image121.png"/><Relationship Id="rId45" Type="http://schemas.openxmlformats.org/officeDocument/2006/relationships/image" Target="../media/image126.svg"/><Relationship Id="rId53" Type="http://schemas.openxmlformats.org/officeDocument/2006/relationships/image" Target="../media/image134.svg"/><Relationship Id="rId58" Type="http://schemas.openxmlformats.org/officeDocument/2006/relationships/image" Target="../media/image139.png"/><Relationship Id="rId5" Type="http://schemas.openxmlformats.org/officeDocument/2006/relationships/image" Target="../media/image88.svg"/><Relationship Id="rId61" Type="http://schemas.openxmlformats.org/officeDocument/2006/relationships/image" Target="../media/image142.svg"/><Relationship Id="rId19" Type="http://schemas.openxmlformats.org/officeDocument/2006/relationships/image" Target="../media/image102.sv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svg"/><Relationship Id="rId30" Type="http://schemas.openxmlformats.org/officeDocument/2006/relationships/image" Target="../media/image113.png"/><Relationship Id="rId35" Type="http://schemas.openxmlformats.org/officeDocument/2006/relationships/image" Target="../media/image31.svg"/><Relationship Id="rId43" Type="http://schemas.openxmlformats.org/officeDocument/2006/relationships/image" Target="../media/image124.svg"/><Relationship Id="rId48" Type="http://schemas.openxmlformats.org/officeDocument/2006/relationships/image" Target="../media/image129.png"/><Relationship Id="rId56" Type="http://schemas.openxmlformats.org/officeDocument/2006/relationships/image" Target="../media/image137.png"/><Relationship Id="rId8" Type="http://schemas.openxmlformats.org/officeDocument/2006/relationships/image" Target="../media/image91.png"/><Relationship Id="rId51" Type="http://schemas.openxmlformats.org/officeDocument/2006/relationships/image" Target="../media/image132.svg"/><Relationship Id="rId3" Type="http://schemas.openxmlformats.org/officeDocument/2006/relationships/image" Target="../media/image86.svg"/><Relationship Id="rId12" Type="http://schemas.openxmlformats.org/officeDocument/2006/relationships/image" Target="../media/image95.png"/><Relationship Id="rId17" Type="http://schemas.openxmlformats.org/officeDocument/2006/relationships/image" Target="../media/image100.svg"/><Relationship Id="rId25" Type="http://schemas.openxmlformats.org/officeDocument/2006/relationships/image" Target="../media/image108.svg"/><Relationship Id="rId33" Type="http://schemas.openxmlformats.org/officeDocument/2006/relationships/image" Target="../media/image116.svg"/><Relationship Id="rId38" Type="http://schemas.openxmlformats.org/officeDocument/2006/relationships/image" Target="../media/image119.png"/><Relationship Id="rId46" Type="http://schemas.openxmlformats.org/officeDocument/2006/relationships/image" Target="../media/image127.png"/><Relationship Id="rId59" Type="http://schemas.openxmlformats.org/officeDocument/2006/relationships/image" Target="../media/image140.svg"/><Relationship Id="rId20" Type="http://schemas.openxmlformats.org/officeDocument/2006/relationships/image" Target="../media/image103.png"/><Relationship Id="rId41" Type="http://schemas.openxmlformats.org/officeDocument/2006/relationships/image" Target="../media/image122.svg"/><Relationship Id="rId54" Type="http://schemas.openxmlformats.org/officeDocument/2006/relationships/image" Target="../media/image135.png"/><Relationship Id="rId6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89.png"/><Relationship Id="rId15" Type="http://schemas.openxmlformats.org/officeDocument/2006/relationships/image" Target="../media/image98.svg"/><Relationship Id="rId23" Type="http://schemas.openxmlformats.org/officeDocument/2006/relationships/image" Target="../media/image106.svg"/><Relationship Id="rId28" Type="http://schemas.openxmlformats.org/officeDocument/2006/relationships/image" Target="../media/image111.png"/><Relationship Id="rId36" Type="http://schemas.openxmlformats.org/officeDocument/2006/relationships/image" Target="../media/image117.png"/><Relationship Id="rId49" Type="http://schemas.openxmlformats.org/officeDocument/2006/relationships/image" Target="../media/image130.svg"/><Relationship Id="rId57" Type="http://schemas.openxmlformats.org/officeDocument/2006/relationships/image" Target="../media/image138.svg"/><Relationship Id="rId10" Type="http://schemas.openxmlformats.org/officeDocument/2006/relationships/image" Target="../media/image93.png"/><Relationship Id="rId31" Type="http://schemas.openxmlformats.org/officeDocument/2006/relationships/image" Target="../media/image114.svg"/><Relationship Id="rId44" Type="http://schemas.openxmlformats.org/officeDocument/2006/relationships/image" Target="../media/image125.png"/><Relationship Id="rId52" Type="http://schemas.openxmlformats.org/officeDocument/2006/relationships/image" Target="../media/image133.png"/><Relationship Id="rId60" Type="http://schemas.openxmlformats.org/officeDocument/2006/relationships/image" Target="../media/image141.png"/><Relationship Id="rId4" Type="http://schemas.openxmlformats.org/officeDocument/2006/relationships/image" Target="../media/image87.png"/><Relationship Id="rId9" Type="http://schemas.openxmlformats.org/officeDocument/2006/relationships/image" Target="../media/image9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18340"/>
            <a:ext cx="15305568" cy="6673607"/>
            <a:chOff x="0" y="0"/>
            <a:chExt cx="20407424" cy="8898142"/>
          </a:xfrm>
        </p:grpSpPr>
        <p:grpSp>
          <p:nvGrpSpPr>
            <p:cNvPr id="3" name="Group 3"/>
            <p:cNvGrpSpPr/>
            <p:nvPr/>
          </p:nvGrpSpPr>
          <p:grpSpPr>
            <a:xfrm>
              <a:off x="0" y="0"/>
              <a:ext cx="20407424" cy="8898142"/>
              <a:chOff x="0" y="0"/>
              <a:chExt cx="5177439" cy="2257492"/>
            </a:xfrm>
          </p:grpSpPr>
          <p:sp>
            <p:nvSpPr>
              <p:cNvPr id="4" name="Freeform 4"/>
              <p:cNvSpPr/>
              <p:nvPr/>
            </p:nvSpPr>
            <p:spPr>
              <a:xfrm>
                <a:off x="0" y="0"/>
                <a:ext cx="5177439" cy="2257492"/>
              </a:xfrm>
              <a:custGeom>
                <a:avLst/>
                <a:gdLst/>
                <a:ahLst/>
                <a:cxnLst/>
                <a:rect l="l" t="t" r="r" b="b"/>
                <a:pathLst>
                  <a:path w="5177439" h="2257492">
                    <a:moveTo>
                      <a:pt x="5052979" y="2257492"/>
                    </a:moveTo>
                    <a:lnTo>
                      <a:pt x="124460" y="2257492"/>
                    </a:lnTo>
                    <a:cubicBezTo>
                      <a:pt x="55880" y="2257492"/>
                      <a:pt x="0" y="2201612"/>
                      <a:pt x="0" y="2133032"/>
                    </a:cubicBezTo>
                    <a:lnTo>
                      <a:pt x="0" y="124460"/>
                    </a:lnTo>
                    <a:cubicBezTo>
                      <a:pt x="0" y="55880"/>
                      <a:pt x="55880" y="0"/>
                      <a:pt x="124460" y="0"/>
                    </a:cubicBezTo>
                    <a:lnTo>
                      <a:pt x="5052979" y="0"/>
                    </a:lnTo>
                    <a:cubicBezTo>
                      <a:pt x="5121559" y="0"/>
                      <a:pt x="5177439" y="55880"/>
                      <a:pt x="5177439" y="124460"/>
                    </a:cubicBezTo>
                    <a:lnTo>
                      <a:pt x="5177439" y="2133032"/>
                    </a:lnTo>
                    <a:cubicBezTo>
                      <a:pt x="5177439" y="2201612"/>
                      <a:pt x="5121559" y="2257492"/>
                      <a:pt x="5052979" y="2257492"/>
                    </a:cubicBezTo>
                    <a:close/>
                  </a:path>
                </a:pathLst>
              </a:custGeom>
              <a:solidFill>
                <a:srgbClr val="FFFFFF"/>
              </a:solidFill>
            </p:spPr>
            <p:txBody>
              <a:bodyPr/>
              <a:lstStyle/>
              <a:p>
                <a:endParaRPr lang="zh-HK" altLang="en-US" dirty="0"/>
              </a:p>
            </p:txBody>
          </p:sp>
        </p:grpSp>
        <p:grpSp>
          <p:nvGrpSpPr>
            <p:cNvPr id="5" name="Group 5"/>
            <p:cNvGrpSpPr/>
            <p:nvPr/>
          </p:nvGrpSpPr>
          <p:grpSpPr>
            <a:xfrm>
              <a:off x="510332" y="482905"/>
              <a:ext cx="347112" cy="34711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7" name="Group 7"/>
            <p:cNvGrpSpPr/>
            <p:nvPr/>
          </p:nvGrpSpPr>
          <p:grpSpPr>
            <a:xfrm>
              <a:off x="996383" y="482905"/>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9" name="Group 9"/>
            <p:cNvGrpSpPr/>
            <p:nvPr/>
          </p:nvGrpSpPr>
          <p:grpSpPr>
            <a:xfrm>
              <a:off x="1482434" y="482905"/>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72896" y="8561901"/>
            <a:ext cx="706759" cy="706759"/>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708198" y="4363712"/>
            <a:ext cx="7036156" cy="345411"/>
          </a:xfrm>
          <a:prstGeom prst="rect">
            <a:avLst/>
          </a:prstGeom>
        </p:spPr>
      </p:pic>
      <p:grpSp>
        <p:nvGrpSpPr>
          <p:cNvPr id="13" name="Group 13"/>
          <p:cNvGrpSpPr/>
          <p:nvPr/>
        </p:nvGrpSpPr>
        <p:grpSpPr>
          <a:xfrm>
            <a:off x="1028700" y="8106982"/>
            <a:ext cx="15305568" cy="1161677"/>
            <a:chOff x="0" y="0"/>
            <a:chExt cx="20407424" cy="1548905"/>
          </a:xfrm>
        </p:grpSpPr>
        <p:grpSp>
          <p:nvGrpSpPr>
            <p:cNvPr id="14" name="Group 14"/>
            <p:cNvGrpSpPr/>
            <p:nvPr/>
          </p:nvGrpSpPr>
          <p:grpSpPr>
            <a:xfrm>
              <a:off x="0" y="0"/>
              <a:ext cx="20407424" cy="1548905"/>
              <a:chOff x="0" y="0"/>
              <a:chExt cx="14198090" cy="1077622"/>
            </a:xfrm>
          </p:grpSpPr>
          <p:sp>
            <p:nvSpPr>
              <p:cNvPr id="15" name="Freeform 15"/>
              <p:cNvSpPr/>
              <p:nvPr/>
            </p:nvSpPr>
            <p:spPr>
              <a:xfrm>
                <a:off x="0" y="0"/>
                <a:ext cx="14199360" cy="1077622"/>
              </a:xfrm>
              <a:custGeom>
                <a:avLst/>
                <a:gdLst/>
                <a:ahLst/>
                <a:cxnLst/>
                <a:rect l="l" t="t" r="r" b="b"/>
                <a:pathLst>
                  <a:path w="14199360" h="1077622">
                    <a:moveTo>
                      <a:pt x="13645640" y="1077622"/>
                    </a:moveTo>
                    <a:lnTo>
                      <a:pt x="553720" y="1077622"/>
                    </a:lnTo>
                    <a:cubicBezTo>
                      <a:pt x="247650" y="1077622"/>
                      <a:pt x="0" y="836359"/>
                      <a:pt x="0" y="539427"/>
                    </a:cubicBezTo>
                    <a:cubicBezTo>
                      <a:pt x="0" y="241257"/>
                      <a:pt x="247650" y="0"/>
                      <a:pt x="553720" y="0"/>
                    </a:cubicBezTo>
                    <a:lnTo>
                      <a:pt x="13645640" y="0"/>
                    </a:lnTo>
                    <a:cubicBezTo>
                      <a:pt x="13951710" y="0"/>
                      <a:pt x="14199360" y="241257"/>
                      <a:pt x="14199360" y="539427"/>
                    </a:cubicBezTo>
                    <a:cubicBezTo>
                      <a:pt x="14198090" y="836359"/>
                      <a:pt x="13950440" y="1077622"/>
                      <a:pt x="13645640" y="1077622"/>
                    </a:cubicBezTo>
                    <a:close/>
                  </a:path>
                </a:pathLst>
              </a:custGeom>
              <a:solidFill>
                <a:srgbClr val="7DC2DF"/>
              </a:solidFill>
            </p:spPr>
            <p:txBody>
              <a:bodyPr/>
              <a:lstStyle/>
              <a:p>
                <a:endParaRPr lang="zh-HK" altLang="en-US" dirty="0"/>
              </a:p>
            </p:txBody>
          </p:sp>
        </p:grpSp>
        <p:sp>
          <p:nvSpPr>
            <p:cNvPr id="16" name="TextBox 16"/>
            <p:cNvSpPr txBox="1"/>
            <p:nvPr/>
          </p:nvSpPr>
          <p:spPr>
            <a:xfrm>
              <a:off x="3752636" y="199935"/>
              <a:ext cx="12902148" cy="1149033"/>
            </a:xfrm>
            <a:prstGeom prst="rect">
              <a:avLst/>
            </a:prstGeom>
          </p:spPr>
          <p:txBody>
            <a:bodyPr lIns="0" tIns="0" rIns="0" bIns="0" rtlCol="0" anchor="t">
              <a:spAutoFit/>
            </a:bodyPr>
            <a:lstStyle/>
            <a:p>
              <a:pPr algn="ctr">
                <a:spcBef>
                  <a:spcPct val="0"/>
                </a:spcBef>
              </a:pPr>
              <a:r>
                <a:rPr lang="en-US" altLang="zh-TW" sz="2800" b="1" dirty="0">
                  <a:solidFill>
                    <a:srgbClr val="152544"/>
                  </a:solidFill>
                  <a:ea typeface="Noto Sans T Chinese"/>
                </a:rPr>
                <a:t>Name:</a:t>
              </a:r>
              <a:r>
                <a:rPr lang="en-US" altLang="zh-TW" sz="2800" dirty="0">
                  <a:solidFill>
                    <a:srgbClr val="152544"/>
                  </a:solidFill>
                  <a:ea typeface="Noto Sans T Chinese"/>
                </a:rPr>
                <a:t> </a:t>
              </a:r>
              <a:r>
                <a:rPr lang="zh-TW" altLang="en-US" sz="2800" b="1" dirty="0">
                  <a:solidFill>
                    <a:srgbClr val="152544"/>
                  </a:solidFill>
                  <a:ea typeface="Noto Sans T Chinese"/>
                </a:rPr>
                <a:t>王偉斌，賴俊霖，陳柏堯，黃澤然</a:t>
              </a:r>
              <a:endParaRPr lang="en-US" altLang="zh-TW" sz="2800" b="1" dirty="0">
                <a:solidFill>
                  <a:srgbClr val="152544"/>
                </a:solidFill>
                <a:ea typeface="Noto Sans T Chinese"/>
              </a:endParaRPr>
            </a:p>
            <a:p>
              <a:pPr algn="ctr">
                <a:spcBef>
                  <a:spcPct val="0"/>
                </a:spcBef>
              </a:pPr>
              <a:r>
                <a:rPr lang="en-US" altLang="zh-TW" sz="2800" b="1" dirty="0">
                  <a:solidFill>
                    <a:srgbClr val="152544"/>
                  </a:solidFill>
                  <a:ea typeface="Noto Sans T Chinese"/>
                </a:rPr>
                <a:t>Sid: 111598401, 111598070, 111598078, 107590049</a:t>
              </a:r>
              <a:endParaRPr lang="en-US" sz="2800" b="1" dirty="0">
                <a:solidFill>
                  <a:srgbClr val="152544"/>
                </a:solidFill>
                <a:ea typeface="Noto Sans T Chinese"/>
              </a:endParaRPr>
            </a:p>
          </p:txBody>
        </p:sp>
      </p:grpSp>
      <p:pic>
        <p:nvPicPr>
          <p:cNvPr id="22" name="圖片 21">
            <a:extLst>
              <a:ext uri="{FF2B5EF4-FFF2-40B4-BE49-F238E27FC236}">
                <a16:creationId xmlns:a16="http://schemas.microsoft.com/office/drawing/2014/main" id="{FE28C206-8B33-CA3B-D2A3-259BE6578C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1007">
            <a:off x="-1078164" y="6317203"/>
            <a:ext cx="4064568" cy="5146461"/>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161342" y="8327584"/>
            <a:ext cx="720475" cy="720475"/>
          </a:xfrm>
          <a:prstGeom prst="rect">
            <a:avLst/>
          </a:prstGeom>
        </p:spPr>
      </p:pic>
      <p:sp>
        <p:nvSpPr>
          <p:cNvPr id="18" name="TextBox 18"/>
          <p:cNvSpPr txBox="1"/>
          <p:nvPr/>
        </p:nvSpPr>
        <p:spPr>
          <a:xfrm>
            <a:off x="2516795" y="811297"/>
            <a:ext cx="12329377" cy="6309420"/>
          </a:xfrm>
          <a:prstGeom prst="rect">
            <a:avLst/>
          </a:prstGeom>
        </p:spPr>
        <p:txBody>
          <a:bodyPr wrap="square" lIns="0" tIns="0" rIns="0" bIns="0" rtlCol="0" anchor="t">
            <a:spAutoFit/>
          </a:bodyPr>
          <a:lstStyle/>
          <a:p>
            <a:pPr algn="ctr">
              <a:lnSpc>
                <a:spcPct val="150000"/>
              </a:lnSpc>
            </a:pPr>
            <a:endParaRPr lang="en-US" sz="3600" dirty="0">
              <a:solidFill>
                <a:srgbClr val="152544"/>
              </a:solidFill>
              <a:ea typeface="Noto Sans T Chinese Bold"/>
            </a:endParaRPr>
          </a:p>
          <a:p>
            <a:pPr algn="ctr">
              <a:lnSpc>
                <a:spcPct val="150000"/>
              </a:lnSpc>
            </a:pPr>
            <a:r>
              <a:rPr lang="en-US" sz="4400" b="1" dirty="0">
                <a:solidFill>
                  <a:srgbClr val="152544"/>
                </a:solidFill>
                <a:ea typeface="Noto Sans T Chinese Bold"/>
              </a:rPr>
              <a:t>Data Science Principles with Applications </a:t>
            </a:r>
          </a:p>
          <a:p>
            <a:pPr algn="ctr">
              <a:lnSpc>
                <a:spcPct val="150000"/>
              </a:lnSpc>
            </a:pPr>
            <a:r>
              <a:rPr lang="en-US" sz="4400" b="1" dirty="0">
                <a:solidFill>
                  <a:srgbClr val="152544"/>
                </a:solidFill>
                <a:ea typeface="Noto Sans T Chinese Bold"/>
              </a:rPr>
              <a:t>on Educational Data</a:t>
            </a:r>
          </a:p>
          <a:p>
            <a:pPr algn="ctr">
              <a:lnSpc>
                <a:spcPct val="150000"/>
              </a:lnSpc>
            </a:pPr>
            <a:r>
              <a:rPr lang="en-US" sz="4400" b="1" dirty="0">
                <a:solidFill>
                  <a:srgbClr val="152544"/>
                </a:solidFill>
                <a:ea typeface="Noto Sans T Chinese Bold"/>
              </a:rPr>
              <a:t>Spring 2023</a:t>
            </a:r>
          </a:p>
          <a:p>
            <a:pPr algn="ctr">
              <a:lnSpc>
                <a:spcPct val="150000"/>
              </a:lnSpc>
            </a:pPr>
            <a:r>
              <a:rPr lang="en-US" sz="4400" b="1" dirty="0">
                <a:solidFill>
                  <a:srgbClr val="152544"/>
                </a:solidFill>
                <a:ea typeface="Noto Sans T Chinese Bold"/>
              </a:rPr>
              <a:t>Group Project Proposal</a:t>
            </a:r>
          </a:p>
          <a:p>
            <a:pPr algn="ctr"/>
            <a:endParaRPr lang="en-US" sz="4400" b="1" dirty="0">
              <a:solidFill>
                <a:srgbClr val="152544"/>
              </a:solidFill>
              <a:ea typeface="Noto Sans T Chinese Bold"/>
            </a:endParaRPr>
          </a:p>
          <a:p>
            <a:pPr algn="ctr"/>
            <a:r>
              <a:rPr lang="zh-HK" altLang="en-US" sz="2400" dirty="0">
                <a:solidFill>
                  <a:srgbClr val="152544"/>
                </a:solidFill>
                <a:ea typeface="Noto Sans T Chinese Bold"/>
              </a:rPr>
              <a:t>教學意見回饋資料分析</a:t>
            </a:r>
          </a:p>
          <a:p>
            <a:pPr algn="ctr"/>
            <a:r>
              <a:rPr lang="en-US" sz="2400" b="1" dirty="0">
                <a:solidFill>
                  <a:srgbClr val="152544"/>
                </a:solidFill>
                <a:ea typeface="Noto Sans T Chinese Bold"/>
              </a:rPr>
              <a:t>Türkiye Student Evaluation Data Analysis</a:t>
            </a:r>
          </a:p>
        </p:txBody>
      </p:sp>
      <p:sp>
        <p:nvSpPr>
          <p:cNvPr id="19" name="文字方塊 18">
            <a:extLst>
              <a:ext uri="{FF2B5EF4-FFF2-40B4-BE49-F238E27FC236}">
                <a16:creationId xmlns:a16="http://schemas.microsoft.com/office/drawing/2014/main" id="{10FDCB4B-BC3C-225E-0CC7-6EAC2F02529E}"/>
              </a:ext>
            </a:extLst>
          </p:cNvPr>
          <p:cNvSpPr txBox="1"/>
          <p:nvPr/>
        </p:nvSpPr>
        <p:spPr>
          <a:xfrm>
            <a:off x="6264346" y="9475703"/>
            <a:ext cx="5759308" cy="646331"/>
          </a:xfrm>
          <a:prstGeom prst="rect">
            <a:avLst/>
          </a:prstGeom>
          <a:noFill/>
        </p:spPr>
        <p:txBody>
          <a:bodyPr wrap="square" rtlCol="0">
            <a:spAutoFit/>
          </a:bodyPr>
          <a:lstStyle/>
          <a:p>
            <a:pPr algn="ctr"/>
            <a:r>
              <a:rPr lang="en-US" altLang="zh-HK" dirty="0">
                <a:solidFill>
                  <a:srgbClr val="7DC2DF"/>
                </a:solidFill>
              </a:rPr>
              <a:t>National Taipei University of Technology</a:t>
            </a:r>
          </a:p>
          <a:p>
            <a:pPr algn="ctr"/>
            <a:r>
              <a:rPr lang="en-US" altLang="zh-HK" dirty="0">
                <a:solidFill>
                  <a:srgbClr val="7DC2DF"/>
                </a:solidFill>
              </a:rPr>
              <a:t>Computer Science and Information Engineering</a:t>
            </a:r>
          </a:p>
        </p:txBody>
      </p:sp>
      <p:pic>
        <p:nvPicPr>
          <p:cNvPr id="21" name="Picture 20" descr="A picture containing mammal, small to medium-sized cats, whiskers, felidae&#10;&#10;Description automatically generated">
            <a:extLst>
              <a:ext uri="{FF2B5EF4-FFF2-40B4-BE49-F238E27FC236}">
                <a16:creationId xmlns:a16="http://schemas.microsoft.com/office/drawing/2014/main" id="{47914C50-BFD5-4924-AE1D-22DF119420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435980" y="8426284"/>
            <a:ext cx="2503806" cy="19846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8227954" cy="8229600"/>
            <a:chOff x="0" y="0"/>
            <a:chExt cx="6348730" cy="6350000"/>
          </a:xfrm>
        </p:grpSpPr>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grpSp>
        <p:nvGrpSpPr>
          <p:cNvPr id="7" name="Group 7"/>
          <p:cNvGrpSpPr/>
          <p:nvPr/>
        </p:nvGrpSpPr>
        <p:grpSpPr>
          <a:xfrm>
            <a:off x="9677400" y="1478185"/>
            <a:ext cx="8227953" cy="5848765"/>
            <a:chOff x="0" y="0"/>
            <a:chExt cx="9214119" cy="7798355"/>
          </a:xfrm>
        </p:grpSpPr>
        <p:sp>
          <p:nvSpPr>
            <p:cNvPr id="8" name="TextBox 8"/>
            <p:cNvSpPr txBox="1"/>
            <p:nvPr/>
          </p:nvSpPr>
          <p:spPr>
            <a:xfrm>
              <a:off x="0" y="0"/>
              <a:ext cx="9214119" cy="779957"/>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資料清洗</a:t>
              </a:r>
              <a:endParaRPr lang="en-US" altLang="zh-HK" sz="7200" dirty="0">
                <a:solidFill>
                  <a:srgbClr val="152544"/>
                </a:solidFill>
                <a:ea typeface="Noto Sans T Chinese Bold"/>
              </a:endParaRPr>
            </a:p>
          </p:txBody>
        </p:sp>
        <p:sp>
          <p:nvSpPr>
            <p:cNvPr id="9" name="TextBox 9"/>
            <p:cNvSpPr txBox="1"/>
            <p:nvPr/>
          </p:nvSpPr>
          <p:spPr>
            <a:xfrm>
              <a:off x="0" y="1237155"/>
              <a:ext cx="9214119" cy="6561200"/>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資料清洗在資料處理中扮演著重要的角色，就像是為了確保資料的品質而進行的深度清潔。</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舉個例子</a:t>
              </a:r>
              <a:r>
                <a:rPr lang="en-US" altLang="zh-TW" sz="2400" dirty="0">
                  <a:solidFill>
                    <a:srgbClr val="152544"/>
                  </a:solidFill>
                  <a:latin typeface="Noto Sans T Chinese Bold" panose="02020500000000000000" charset="-120"/>
                  <a:ea typeface="Noto Sans T Chinese Bold" panose="02020500000000000000" charset="-120"/>
                </a:rPr>
                <a:t>: </a:t>
              </a:r>
              <a:r>
                <a:rPr lang="zh-TW" altLang="en-US" sz="2400" dirty="0">
                  <a:solidFill>
                    <a:srgbClr val="152544"/>
                  </a:solidFill>
                  <a:latin typeface="Noto Sans T Chinese Bold" panose="02020500000000000000" charset="-120"/>
                  <a:ea typeface="Noto Sans T Chinese Bold" panose="02020500000000000000" charset="-120"/>
                </a:rPr>
                <a:t> 清洗完整食材，將食材分為可吃及不可吃，將可吃的保留、不可吃的清洗掉或去除。</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清除錯誤和不準確的資料有助於減少對後續分析和建模的負面影響。</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030" name="Picture 6">
            <a:extLst>
              <a:ext uri="{FF2B5EF4-FFF2-40B4-BE49-F238E27FC236}">
                <a16:creationId xmlns:a16="http://schemas.microsoft.com/office/drawing/2014/main" id="{075C0504-443B-AA82-BCE9-AC6B4BD34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2658356"/>
            <a:ext cx="8037454" cy="497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67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028155" y="2945880"/>
            <a:ext cx="16231690" cy="6261709"/>
            <a:chOff x="0" y="0"/>
            <a:chExt cx="18939511"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id="8" name="TextBox 8"/>
          <p:cNvSpPr txBox="1"/>
          <p:nvPr/>
        </p:nvSpPr>
        <p:spPr>
          <a:xfrm>
            <a:off x="2530961" y="1158111"/>
            <a:ext cx="13224987" cy="936218"/>
          </a:xfrm>
          <a:prstGeom prst="rect">
            <a:avLst/>
          </a:prstGeom>
        </p:spPr>
        <p:txBody>
          <a:bodyPr wrap="square" lIns="0" tIns="0" rIns="0" bIns="0" rtlCol="0" anchor="t">
            <a:spAutoFit/>
          </a:bodyPr>
          <a:lstStyle/>
          <a:p>
            <a:pPr algn="ctr">
              <a:lnSpc>
                <a:spcPts val="7199"/>
              </a:lnSpc>
            </a:pPr>
            <a:r>
              <a:rPr lang="en-US" sz="7200" b="1" dirty="0">
                <a:solidFill>
                  <a:srgbClr val="152544"/>
                </a:solidFill>
                <a:ea typeface="Noto Sans T Chinese Bold"/>
              </a:rPr>
              <a:t>PROBLEM STATEMENT</a:t>
            </a:r>
          </a:p>
        </p:txBody>
      </p:sp>
      <p:pic>
        <p:nvPicPr>
          <p:cNvPr id="5" name="圖片 4">
            <a:extLst>
              <a:ext uri="{FF2B5EF4-FFF2-40B4-BE49-F238E27FC236}">
                <a16:creationId xmlns:a16="http://schemas.microsoft.com/office/drawing/2014/main" id="{87497C6D-B657-BB9D-C1D4-DDF602B84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53" y="3984611"/>
            <a:ext cx="5123401" cy="5123401"/>
          </a:xfrm>
          <a:prstGeom prst="rect">
            <a:avLst/>
          </a:prstGeom>
        </p:spPr>
      </p:pic>
    </p:spTree>
    <p:extLst>
      <p:ext uri="{BB962C8B-B14F-4D97-AF65-F5344CB8AC3E}">
        <p14:creationId xmlns:p14="http://schemas.microsoft.com/office/powerpoint/2010/main" val="99696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8439" y="8984932"/>
            <a:ext cx="706759" cy="706759"/>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75320" y="8984932"/>
            <a:ext cx="706759" cy="706759"/>
          </a:xfrm>
          <a:prstGeom prst="rect">
            <a:avLst/>
          </a:prstGeom>
        </p:spPr>
      </p:pic>
      <p:grpSp>
        <p:nvGrpSpPr>
          <p:cNvPr id="4" name="Group 4"/>
          <p:cNvGrpSpPr/>
          <p:nvPr/>
        </p:nvGrpSpPr>
        <p:grpSpPr>
          <a:xfrm>
            <a:off x="1382079" y="639579"/>
            <a:ext cx="14775974" cy="8116236"/>
            <a:chOff x="0" y="0"/>
            <a:chExt cx="3084415" cy="2010873"/>
          </a:xfrm>
        </p:grpSpPr>
        <p:sp>
          <p:nvSpPr>
            <p:cNvPr id="5" name="Freeform 5"/>
            <p:cNvSpPr/>
            <p:nvPr/>
          </p:nvSpPr>
          <p:spPr>
            <a:xfrm>
              <a:off x="0" y="0"/>
              <a:ext cx="3084415" cy="2010873"/>
            </a:xfrm>
            <a:custGeom>
              <a:avLst/>
              <a:gdLst/>
              <a:ahLst/>
              <a:cxnLst/>
              <a:rect l="l" t="t" r="r" b="b"/>
              <a:pathLst>
                <a:path w="3084415" h="2010873">
                  <a:moveTo>
                    <a:pt x="2959955" y="2010873"/>
                  </a:moveTo>
                  <a:lnTo>
                    <a:pt x="124460" y="2010873"/>
                  </a:lnTo>
                  <a:cubicBezTo>
                    <a:pt x="55880" y="2010873"/>
                    <a:pt x="0" y="1954993"/>
                    <a:pt x="0" y="1886413"/>
                  </a:cubicBezTo>
                  <a:lnTo>
                    <a:pt x="0" y="124460"/>
                  </a:lnTo>
                  <a:cubicBezTo>
                    <a:pt x="0" y="55880"/>
                    <a:pt x="55880" y="0"/>
                    <a:pt x="124460" y="0"/>
                  </a:cubicBezTo>
                  <a:lnTo>
                    <a:pt x="2959955" y="0"/>
                  </a:lnTo>
                  <a:cubicBezTo>
                    <a:pt x="3028535" y="0"/>
                    <a:pt x="3084415" y="55880"/>
                    <a:pt x="3084415" y="124460"/>
                  </a:cubicBezTo>
                  <a:lnTo>
                    <a:pt x="3084415" y="1886413"/>
                  </a:lnTo>
                  <a:cubicBezTo>
                    <a:pt x="3084415" y="1954993"/>
                    <a:pt x="3028535" y="2010873"/>
                    <a:pt x="2959955" y="2010873"/>
                  </a:cubicBezTo>
                  <a:close/>
                </a:path>
              </a:pathLst>
            </a:custGeom>
            <a:solidFill>
              <a:srgbClr val="FFFFFF"/>
            </a:solidFill>
          </p:spPr>
        </p:sp>
      </p:grpSp>
      <p:grpSp>
        <p:nvGrpSpPr>
          <p:cNvPr id="6" name="Group 6"/>
          <p:cNvGrpSpPr/>
          <p:nvPr/>
        </p:nvGrpSpPr>
        <p:grpSpPr>
          <a:xfrm>
            <a:off x="1764828" y="968983"/>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sp>
        <p:nvSpPr>
          <p:cNvPr id="13" name="TextBox 13"/>
          <p:cNvSpPr txBox="1"/>
          <p:nvPr/>
        </p:nvSpPr>
        <p:spPr>
          <a:xfrm>
            <a:off x="2167524" y="1735331"/>
            <a:ext cx="12310475" cy="5750164"/>
          </a:xfrm>
          <a:prstGeom prst="rect">
            <a:avLst/>
          </a:prstGeom>
        </p:spPr>
        <p:txBody>
          <a:bodyPr wrap="square" lIns="0" tIns="0" rIns="0" bIns="0" rtlCol="0" anchor="t">
            <a:spAutoFit/>
          </a:bodyPr>
          <a:lstStyle/>
          <a:p>
            <a:pPr>
              <a:lnSpc>
                <a:spcPct val="150000"/>
              </a:lnSpc>
            </a:pPr>
            <a:r>
              <a:rPr lang="zh-HK" altLang="en-US" sz="2800" dirty="0">
                <a:solidFill>
                  <a:srgbClr val="152544"/>
                </a:solidFill>
                <a:ea typeface="Noto Sans T Chinese Bold"/>
              </a:rPr>
              <a:t>學校方面：</a:t>
            </a:r>
            <a:endParaRPr lang="en-US" altLang="zh-HK"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意見回饋可以幫助老師及相關單位改善教學品質</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進行可視化分析，以瞭解到改善教學品質的關鍵因素</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找出教學品質的問題，提出改進建議，進而提高教學機構、老師及課程的整體聲譽和形象</a:t>
            </a:r>
            <a:endParaRPr lang="en-US" altLang="zh-HK" sz="2800" dirty="0">
              <a:solidFill>
                <a:srgbClr val="152544"/>
              </a:solidFill>
              <a:ea typeface="Noto Sans T Chinese Bold"/>
            </a:endParaRPr>
          </a:p>
          <a:p>
            <a:pPr>
              <a:lnSpc>
                <a:spcPct val="150000"/>
              </a:lnSpc>
            </a:pPr>
            <a:r>
              <a:rPr lang="zh-TW" altLang="en-US" sz="2800" dirty="0">
                <a:solidFill>
                  <a:srgbClr val="152544"/>
                </a:solidFill>
                <a:ea typeface="Noto Sans T Chinese Bold"/>
              </a:rPr>
              <a:t>學生方面：</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提高學生的學習效果和學習體驗</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把教學反饋轉化為實際的改進措施，是一個具有挑戰性的任務</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endParaRPr lang="en-US" altLang="zh-TW" sz="2800" dirty="0">
              <a:solidFill>
                <a:srgbClr val="152544"/>
              </a:solidFill>
              <a:ea typeface="Noto Sans T Chinese Bold"/>
            </a:endParaRP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91491" y="7953896"/>
            <a:ext cx="10397538" cy="1266609"/>
          </a:xfrm>
          <a:prstGeom prst="rect">
            <a:avLst/>
          </a:prstGeom>
        </p:spPr>
      </p:pic>
      <p:sp>
        <p:nvSpPr>
          <p:cNvPr id="15" name="TextBox 15"/>
          <p:cNvSpPr txBox="1"/>
          <p:nvPr/>
        </p:nvSpPr>
        <p:spPr>
          <a:xfrm>
            <a:off x="7222235" y="8378603"/>
            <a:ext cx="6910589" cy="379399"/>
          </a:xfrm>
          <a:prstGeom prst="rect">
            <a:avLst/>
          </a:prstGeom>
        </p:spPr>
        <p:txBody>
          <a:bodyPr lIns="0" tIns="0" rIns="0" bIns="0" rtlCol="0" anchor="t">
            <a:spAutoFit/>
          </a:bodyPr>
          <a:lstStyle/>
          <a:p>
            <a:pPr>
              <a:lnSpc>
                <a:spcPts val="3120"/>
              </a:lnSpc>
            </a:pPr>
            <a:r>
              <a:rPr lang="en-US" sz="2400" b="1" dirty="0">
                <a:solidFill>
                  <a:srgbClr val="FFFFFF"/>
                </a:solidFill>
                <a:latin typeface="Noto Sans CJK Black" panose="020B0A00000000000000" pitchFamily="34" charset="-128"/>
                <a:ea typeface="Noto Sans CJK Black" panose="020B0A00000000000000" pitchFamily="34" charset="-128"/>
              </a:rPr>
              <a:t>—Problem statement</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3833740" y="4573954"/>
            <a:ext cx="7036156" cy="345411"/>
          </a:xfrm>
          <a:prstGeom prst="rect">
            <a:avLst/>
          </a:prstGeom>
        </p:spPr>
      </p:pic>
    </p:spTree>
    <p:extLst>
      <p:ext uri="{BB962C8B-B14F-4D97-AF65-F5344CB8AC3E}">
        <p14:creationId xmlns:p14="http://schemas.microsoft.com/office/powerpoint/2010/main" val="119470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028155" y="2945880"/>
            <a:ext cx="16231690" cy="6261709"/>
            <a:chOff x="0" y="0"/>
            <a:chExt cx="18939511"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id="8" name="TextBox 8"/>
          <p:cNvSpPr txBox="1"/>
          <p:nvPr/>
        </p:nvSpPr>
        <p:spPr>
          <a:xfrm>
            <a:off x="2530961" y="812069"/>
            <a:ext cx="13224987" cy="1859548"/>
          </a:xfrm>
          <a:prstGeom prst="rect">
            <a:avLst/>
          </a:prstGeom>
        </p:spPr>
        <p:txBody>
          <a:bodyPr wrap="square" lIns="0" tIns="0" rIns="0" bIns="0" rtlCol="0" anchor="t">
            <a:spAutoFit/>
          </a:bodyPr>
          <a:lstStyle/>
          <a:p>
            <a:pPr algn="ctr">
              <a:lnSpc>
                <a:spcPts val="7199"/>
              </a:lnSpc>
            </a:pPr>
            <a:r>
              <a:rPr lang="en-US" sz="7200" b="1" dirty="0">
                <a:solidFill>
                  <a:srgbClr val="152544"/>
                </a:solidFill>
                <a:ea typeface="Noto Sans T Chinese Bold"/>
              </a:rPr>
              <a:t>PROPOSED MODELS (APPROACHES)</a:t>
            </a:r>
          </a:p>
        </p:txBody>
      </p:sp>
      <p:pic>
        <p:nvPicPr>
          <p:cNvPr id="14338" name="Picture 2" descr="GIFs Elmo Fire Evil GIF">
            <a:extLst>
              <a:ext uri="{FF2B5EF4-FFF2-40B4-BE49-F238E27FC236}">
                <a16:creationId xmlns:a16="http://schemas.microsoft.com/office/drawing/2014/main" id="{3688F24B-C02D-6FE3-2BB1-60EC1C8F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545" y="4199176"/>
            <a:ext cx="6496910" cy="441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83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sp>
        <p:nvSpPr>
          <p:cNvPr id="2" name="TextBox 2"/>
          <p:cNvSpPr txBox="1"/>
          <p:nvPr/>
        </p:nvSpPr>
        <p:spPr>
          <a:xfrm>
            <a:off x="757988" y="735182"/>
            <a:ext cx="13038010" cy="1095375"/>
          </a:xfrm>
          <a:prstGeom prst="rect">
            <a:avLst/>
          </a:prstGeom>
        </p:spPr>
        <p:txBody>
          <a:bodyPr lIns="0" tIns="0" rIns="0" bIns="0" rtlCol="0" anchor="t">
            <a:spAutoFit/>
          </a:bodyPr>
          <a:lstStyle/>
          <a:p>
            <a:pPr>
              <a:lnSpc>
                <a:spcPts val="8640"/>
              </a:lnSpc>
            </a:pPr>
            <a:r>
              <a:rPr lang="en-US" altLang="zh-HK" sz="7200" b="1" dirty="0">
                <a:solidFill>
                  <a:srgbClr val="152544"/>
                </a:solidFill>
                <a:ea typeface="Noto Sans T Chinese Bold"/>
              </a:rPr>
              <a:t>PROPOSED MODELS</a:t>
            </a:r>
            <a:endParaRPr lang="en-US" sz="7200" b="1" dirty="0">
              <a:solidFill>
                <a:srgbClr val="152544"/>
              </a:solidFill>
              <a:ea typeface="Noto Sans T Chinese Bold"/>
            </a:endParaRPr>
          </a:p>
        </p:txBody>
      </p:sp>
      <p:sp>
        <p:nvSpPr>
          <p:cNvPr id="11" name="AutoShape 11"/>
          <p:cNvSpPr/>
          <p:nvPr/>
        </p:nvSpPr>
        <p:spPr>
          <a:xfrm>
            <a:off x="-406875" y="4838700"/>
            <a:ext cx="19101750" cy="0"/>
          </a:xfrm>
          <a:prstGeom prst="line">
            <a:avLst/>
          </a:prstGeom>
          <a:ln w="285750" cap="rnd">
            <a:solidFill>
              <a:srgbClr val="FFFFFF"/>
            </a:solidFill>
            <a:prstDash val="solid"/>
            <a:headEnd type="none" w="sm" len="sm"/>
            <a:tailEnd type="none" w="sm" len="sm"/>
          </a:ln>
        </p:spPr>
      </p:sp>
      <p:pic>
        <p:nvPicPr>
          <p:cNvPr id="20" name="Picture 2" descr="Gazi University - Wikipedia">
            <a:extLst>
              <a:ext uri="{FF2B5EF4-FFF2-40B4-BE49-F238E27FC236}">
                <a16:creationId xmlns:a16="http://schemas.microsoft.com/office/drawing/2014/main" id="{2BCCA2B8-2243-20A6-C3C0-B7E16AA8B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3" y="3452578"/>
            <a:ext cx="2481497" cy="248149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3">
            <a:extLst>
              <a:ext uri="{FF2B5EF4-FFF2-40B4-BE49-F238E27FC236}">
                <a16:creationId xmlns:a16="http://schemas.microsoft.com/office/drawing/2014/main" id="{1D543559-1E2C-FD8E-9DBC-9F2F474F6F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7989" y="4746941"/>
            <a:ext cx="2120189" cy="1391615"/>
          </a:xfrm>
          <a:prstGeom prst="rect">
            <a:avLst/>
          </a:prstGeom>
        </p:spPr>
      </p:pic>
      <p:sp>
        <p:nvSpPr>
          <p:cNvPr id="24" name="文字方塊 23">
            <a:extLst>
              <a:ext uri="{FF2B5EF4-FFF2-40B4-BE49-F238E27FC236}">
                <a16:creationId xmlns:a16="http://schemas.microsoft.com/office/drawing/2014/main" id="{A9ABED01-2E1B-12F3-0DE3-B67A93723649}"/>
              </a:ext>
            </a:extLst>
          </p:cNvPr>
          <p:cNvSpPr txBox="1"/>
          <p:nvPr/>
        </p:nvSpPr>
        <p:spPr>
          <a:xfrm>
            <a:off x="757988" y="6357149"/>
            <a:ext cx="3463302" cy="1938992"/>
          </a:xfrm>
          <a:prstGeom prst="rect">
            <a:avLst/>
          </a:prstGeom>
          <a:noFill/>
        </p:spPr>
        <p:txBody>
          <a:bodyPr wrap="square" rtlCol="0">
            <a:spAutoFit/>
          </a:bodyPr>
          <a:lstStyle/>
          <a:p>
            <a:pPr marL="342900" indent="-342900">
              <a:buFont typeface="Arial" panose="020B0604020202020204" pitchFamily="34" charset="0"/>
              <a:buChar char="•"/>
            </a:pPr>
            <a:r>
              <a:rPr lang="zh-HK" altLang="en-US" sz="2400" dirty="0">
                <a:solidFill>
                  <a:srgbClr val="152544"/>
                </a:solidFill>
                <a:latin typeface="Noto Sans T Chinese Bold" panose="02020500000000000000" charset="-120"/>
                <a:ea typeface="Noto Sans T Chinese Bold" panose="02020500000000000000" charset="-120"/>
              </a:rPr>
              <a:t>教師編號</a:t>
            </a:r>
            <a:r>
              <a:rPr lang="en-US" altLang="zh-HK" sz="2400" dirty="0">
                <a:solidFill>
                  <a:srgbClr val="152544"/>
                </a:solidFill>
                <a:latin typeface="Noto Sans T Chinese Bold" panose="02020500000000000000" charset="-120"/>
                <a:ea typeface="Noto Sans T Chinese Bold" panose="02020500000000000000" charset="-120"/>
              </a:rPr>
              <a:t>(***)</a:t>
            </a:r>
          </a:p>
          <a:p>
            <a:pPr marL="342900" indent="-342900">
              <a:buFont typeface="Arial" panose="020B0604020202020204" pitchFamily="34" charset="0"/>
              <a:buChar char="•"/>
            </a:pPr>
            <a:r>
              <a:rPr lang="zh-HK" altLang="en-US" sz="2400" dirty="0">
                <a:solidFill>
                  <a:srgbClr val="152544"/>
                </a:solidFill>
                <a:latin typeface="Noto Sans T Chinese Bold" panose="02020500000000000000" charset="-120"/>
                <a:ea typeface="Noto Sans T Chinese Bold" panose="02020500000000000000" charset="-120"/>
              </a:rPr>
              <a:t>課程代碼</a:t>
            </a:r>
            <a:endParaRPr lang="en-US" altLang="zh-HK"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HK" altLang="en-US" sz="2400" dirty="0">
                <a:solidFill>
                  <a:srgbClr val="152544"/>
                </a:solidFill>
                <a:latin typeface="Noto Sans T Chinese Bold" panose="02020500000000000000" charset="-120"/>
                <a:ea typeface="Noto Sans T Chinese Bold" panose="02020500000000000000" charset="-120"/>
              </a:rPr>
              <a:t>學生學習次數</a:t>
            </a:r>
            <a:r>
              <a:rPr lang="en-US" altLang="zh-HK" sz="2400" dirty="0">
                <a:solidFill>
                  <a:srgbClr val="152544"/>
                </a:solidFill>
                <a:latin typeface="Noto Sans T Chinese Bold" panose="02020500000000000000" charset="-120"/>
                <a:ea typeface="Noto Sans T Chinese Bold" panose="02020500000000000000" charset="-120"/>
              </a:rPr>
              <a:t>(0</a:t>
            </a:r>
            <a:r>
              <a:rPr lang="en-US" altLang="zh-TW" sz="2400" dirty="0">
                <a:solidFill>
                  <a:srgbClr val="152544"/>
                </a:solidFill>
                <a:latin typeface="Noto Sans T Chinese Bold" panose="02020500000000000000" charset="-120"/>
                <a:ea typeface="Noto Sans T Chinese Bold" panose="02020500000000000000" charset="-120"/>
              </a:rPr>
              <a:t>~…</a:t>
            </a:r>
            <a:r>
              <a:rPr lang="en-US" altLang="zh-HK" sz="2400" dirty="0">
                <a:solidFill>
                  <a:srgbClr val="152544"/>
                </a:solidFill>
                <a:latin typeface="Noto Sans T Chinese Bold" panose="02020500000000000000" charset="-120"/>
                <a:ea typeface="Noto Sans T Chinese Bold" panose="02020500000000000000" charset="-120"/>
              </a:rPr>
              <a:t>)</a:t>
            </a:r>
          </a:p>
          <a:p>
            <a:pPr marL="342900" indent="-342900">
              <a:buFont typeface="Arial" panose="020B0604020202020204" pitchFamily="34" charset="0"/>
              <a:buChar char="•"/>
            </a:pPr>
            <a:r>
              <a:rPr lang="zh-HK" altLang="en-US" sz="2400" dirty="0">
                <a:solidFill>
                  <a:srgbClr val="152544"/>
                </a:solidFill>
                <a:latin typeface="Noto Sans T Chinese Bold" panose="02020500000000000000" charset="-120"/>
                <a:ea typeface="Noto Sans T Chinese Bold" panose="02020500000000000000" charset="-120"/>
              </a:rPr>
              <a:t>出勤率</a:t>
            </a:r>
            <a:r>
              <a:rPr lang="en-US" altLang="zh-HK" sz="2400" dirty="0">
                <a:solidFill>
                  <a:srgbClr val="152544"/>
                </a:solidFill>
                <a:latin typeface="Noto Sans T Chinese Bold" panose="02020500000000000000" charset="-120"/>
                <a:ea typeface="Noto Sans T Chinese Bold" panose="02020500000000000000" charset="-120"/>
              </a:rPr>
              <a:t>(0-4程度)</a:t>
            </a:r>
          </a:p>
          <a:p>
            <a:pPr marL="342900" indent="-342900">
              <a:buFont typeface="Arial" panose="020B0604020202020204" pitchFamily="34" charset="0"/>
              <a:buChar char="•"/>
            </a:pPr>
            <a:r>
              <a:rPr lang="zh-HK" altLang="en-US" sz="2400" dirty="0">
                <a:solidFill>
                  <a:srgbClr val="152544"/>
                </a:solidFill>
                <a:latin typeface="Noto Sans T Chinese Bold" panose="02020500000000000000" charset="-120"/>
                <a:ea typeface="Noto Sans T Chinese Bold" panose="02020500000000000000" charset="-120"/>
              </a:rPr>
              <a:t>課程難度</a:t>
            </a:r>
            <a:r>
              <a:rPr lang="en-US" altLang="zh-HK" sz="2400" dirty="0">
                <a:solidFill>
                  <a:srgbClr val="152544"/>
                </a:solidFill>
                <a:latin typeface="Noto Sans T Chinese Bold" panose="02020500000000000000" charset="-120"/>
                <a:ea typeface="Noto Sans T Chinese Bold" panose="02020500000000000000" charset="-120"/>
              </a:rPr>
              <a:t>(1-5層次)</a:t>
            </a:r>
            <a:endParaRPr lang="zh-HK" altLang="en-US" sz="2400" dirty="0">
              <a:solidFill>
                <a:srgbClr val="152544"/>
              </a:solidFill>
              <a:latin typeface="Noto Sans T Chinese Bold" panose="02020500000000000000" charset="-120"/>
              <a:ea typeface="Noto Sans T Chinese Bold" panose="02020500000000000000" charset="-120"/>
            </a:endParaRPr>
          </a:p>
        </p:txBody>
      </p:sp>
      <p:pic>
        <p:nvPicPr>
          <p:cNvPr id="2050" name="Picture 2" descr="questionnaire Icon 3218653">
            <a:extLst>
              <a:ext uri="{FF2B5EF4-FFF2-40B4-BE49-F238E27FC236}">
                <a16:creationId xmlns:a16="http://schemas.microsoft.com/office/drawing/2014/main" id="{7240981A-3482-DA78-6134-EADFC8D365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618" y="2801318"/>
            <a:ext cx="4074764" cy="4074764"/>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21B3C9CF-36C0-6C4D-3215-3B0E07871C55}"/>
              </a:ext>
            </a:extLst>
          </p:cNvPr>
          <p:cNvSpPr txBox="1"/>
          <p:nvPr/>
        </p:nvSpPr>
        <p:spPr>
          <a:xfrm>
            <a:off x="5180270" y="6357149"/>
            <a:ext cx="8886440" cy="3785652"/>
          </a:xfrm>
          <a:prstGeom prst="rect">
            <a:avLst/>
          </a:prstGeom>
          <a:noFill/>
        </p:spPr>
        <p:txBody>
          <a:bodyPr wrap="square" numCol="2" rtlCol="0">
            <a:spAutoFit/>
          </a:bodyPr>
          <a:lstStyle/>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課程的內容</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目標</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學分的價值</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教學大綱的執行</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課堂討論和作業的滿意度</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教科書和課程資源的充足性</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實地工作和實驗室的應用</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考試和作業對學習的貢獻</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學生對課程的喜好和參與度</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課程對職業發展</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人生觀的影響</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教師的知識水平</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準時上課和課堂時間的利用</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教師對學生的態度</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鼓勵學生參與</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作業指導</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回答問題和評估系統</a:t>
            </a:r>
            <a:endParaRPr lang="zh-HK" altLang="en-US" sz="2400" dirty="0">
              <a:solidFill>
                <a:srgbClr val="152544"/>
              </a:solidFill>
              <a:latin typeface="Noto Sans T Chinese Bold" panose="02020500000000000000" charset="-120"/>
              <a:ea typeface="Noto Sans T Chinese Bold" panose="02020500000000000000" charset="-120"/>
            </a:endParaRPr>
          </a:p>
        </p:txBody>
      </p:sp>
      <p:pic>
        <p:nvPicPr>
          <p:cNvPr id="2052" name="Picture 4" descr="data cleaning Icon 5349839">
            <a:extLst>
              <a:ext uri="{FF2B5EF4-FFF2-40B4-BE49-F238E27FC236}">
                <a16:creationId xmlns:a16="http://schemas.microsoft.com/office/drawing/2014/main" id="{DF98F7D9-4ADD-3F26-6EDD-9AC7D2C4A0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27570" y="2709559"/>
            <a:ext cx="4074764" cy="4074764"/>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75C07074-4561-8DB6-F83C-25F631A32BFD}"/>
              </a:ext>
            </a:extLst>
          </p:cNvPr>
          <p:cNvSpPr txBox="1"/>
          <p:nvPr/>
        </p:nvSpPr>
        <p:spPr>
          <a:xfrm>
            <a:off x="14913731" y="6310983"/>
            <a:ext cx="3102442"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異常值</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缺失值</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無效值</a:t>
            </a:r>
            <a:endParaRPr lang="en-US" altLang="zh-TW" sz="2400" dirty="0">
              <a:solidFill>
                <a:srgbClr val="152544"/>
              </a:solidFill>
              <a:latin typeface="Noto Sans T Chinese Bold" panose="02020500000000000000" charset="-120"/>
              <a:ea typeface="Noto Sans T Chinese Bold" panose="02020500000000000000" charset="-120"/>
            </a:endParaRPr>
          </a:p>
        </p:txBody>
      </p:sp>
      <p:sp>
        <p:nvSpPr>
          <p:cNvPr id="28" name="文字方塊 27">
            <a:extLst>
              <a:ext uri="{FF2B5EF4-FFF2-40B4-BE49-F238E27FC236}">
                <a16:creationId xmlns:a16="http://schemas.microsoft.com/office/drawing/2014/main" id="{22FC4CE7-30FC-91EF-4EAA-BFDA3CA0F153}"/>
              </a:ext>
            </a:extLst>
          </p:cNvPr>
          <p:cNvSpPr txBox="1"/>
          <p:nvPr/>
        </p:nvSpPr>
        <p:spPr>
          <a:xfrm>
            <a:off x="493294" y="2859437"/>
            <a:ext cx="2649578" cy="461665"/>
          </a:xfrm>
          <a:prstGeom prst="rect">
            <a:avLst/>
          </a:prstGeom>
          <a:noFill/>
        </p:spPr>
        <p:txBody>
          <a:bodyPr wrap="square" rtlCol="0">
            <a:spAutoFit/>
          </a:bodyPr>
          <a:lstStyle/>
          <a:p>
            <a:pPr algn="ctr"/>
            <a:r>
              <a:rPr lang="zh-HK" altLang="en-US" sz="2400" dirty="0">
                <a:latin typeface="Noto Sans T Chinese Bold" panose="02020500000000000000" charset="-120"/>
                <a:ea typeface="Noto Sans T Chinese Bold" panose="02020500000000000000" charset="-120"/>
              </a:rPr>
              <a:t>資料集</a:t>
            </a:r>
          </a:p>
        </p:txBody>
      </p:sp>
      <p:pic>
        <p:nvPicPr>
          <p:cNvPr id="30" name="Picture 20">
            <a:extLst>
              <a:ext uri="{FF2B5EF4-FFF2-40B4-BE49-F238E27FC236}">
                <a16:creationId xmlns:a16="http://schemas.microsoft.com/office/drawing/2014/main" id="{3B01CAF0-7ABA-BFB3-0FF3-F08B144785B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51929" y="2794531"/>
            <a:ext cx="591476" cy="591476"/>
          </a:xfrm>
          <a:prstGeom prst="rect">
            <a:avLst/>
          </a:prstGeom>
        </p:spPr>
      </p:pic>
      <p:sp>
        <p:nvSpPr>
          <p:cNvPr id="31" name="文字方塊 30">
            <a:extLst>
              <a:ext uri="{FF2B5EF4-FFF2-40B4-BE49-F238E27FC236}">
                <a16:creationId xmlns:a16="http://schemas.microsoft.com/office/drawing/2014/main" id="{93EB9AB8-690E-CB22-5163-F13FD31B03FE}"/>
              </a:ext>
            </a:extLst>
          </p:cNvPr>
          <p:cNvSpPr txBox="1"/>
          <p:nvPr/>
        </p:nvSpPr>
        <p:spPr>
          <a:xfrm>
            <a:off x="7651962" y="2859437"/>
            <a:ext cx="2649578" cy="461665"/>
          </a:xfrm>
          <a:prstGeom prst="rect">
            <a:avLst/>
          </a:prstGeom>
          <a:noFill/>
        </p:spPr>
        <p:txBody>
          <a:bodyPr wrap="square" rtlCol="0">
            <a:spAutoFit/>
          </a:bodyPr>
          <a:lstStyle/>
          <a:p>
            <a:pPr algn="ctr"/>
            <a:r>
              <a:rPr lang="zh-HK" altLang="en-US" sz="2400" dirty="0">
                <a:latin typeface="Noto Sans T Chinese Bold" panose="02020500000000000000" charset="-120"/>
                <a:ea typeface="Noto Sans T Chinese Bold" panose="02020500000000000000" charset="-120"/>
              </a:rPr>
              <a:t>問卷調查</a:t>
            </a:r>
          </a:p>
        </p:txBody>
      </p:sp>
      <p:pic>
        <p:nvPicPr>
          <p:cNvPr id="32" name="Picture 20">
            <a:extLst>
              <a:ext uri="{FF2B5EF4-FFF2-40B4-BE49-F238E27FC236}">
                <a16:creationId xmlns:a16="http://schemas.microsoft.com/office/drawing/2014/main" id="{E47F3443-B6A4-1D3F-6A01-E82FF53729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77846" y="2794691"/>
            <a:ext cx="591476" cy="591476"/>
          </a:xfrm>
          <a:prstGeom prst="rect">
            <a:avLst/>
          </a:prstGeom>
        </p:spPr>
      </p:pic>
      <p:sp>
        <p:nvSpPr>
          <p:cNvPr id="33" name="文字方塊 32">
            <a:extLst>
              <a:ext uri="{FF2B5EF4-FFF2-40B4-BE49-F238E27FC236}">
                <a16:creationId xmlns:a16="http://schemas.microsoft.com/office/drawing/2014/main" id="{005B1F94-8E5D-F5A8-1AA0-A6AAF759266B}"/>
              </a:ext>
            </a:extLst>
          </p:cNvPr>
          <p:cNvSpPr txBox="1"/>
          <p:nvPr/>
        </p:nvSpPr>
        <p:spPr>
          <a:xfrm>
            <a:off x="14720524" y="2821302"/>
            <a:ext cx="2649578" cy="461665"/>
          </a:xfrm>
          <a:prstGeom prst="rect">
            <a:avLst/>
          </a:prstGeom>
          <a:noFill/>
        </p:spPr>
        <p:txBody>
          <a:bodyPr wrap="square" rtlCol="0">
            <a:spAutoFit/>
          </a:bodyPr>
          <a:lstStyle/>
          <a:p>
            <a:pPr algn="ctr"/>
            <a:r>
              <a:rPr lang="zh-HK" altLang="en-US" sz="2400" dirty="0">
                <a:latin typeface="Noto Sans T Chinese Bold" panose="02020500000000000000" charset="-120"/>
                <a:ea typeface="Noto Sans T Chinese Bold" panose="02020500000000000000" charset="-120"/>
              </a:rPr>
              <a:t>資料清洗</a:t>
            </a:r>
          </a:p>
        </p:txBody>
      </p:sp>
      <p:pic>
        <p:nvPicPr>
          <p:cNvPr id="34" name="Picture 20">
            <a:extLst>
              <a:ext uri="{FF2B5EF4-FFF2-40B4-BE49-F238E27FC236}">
                <a16:creationId xmlns:a16="http://schemas.microsoft.com/office/drawing/2014/main" id="{FEC32150-D2E1-6E23-B03D-8883B5DDC59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44085" y="2728776"/>
            <a:ext cx="591476" cy="591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anim calcmode="lin" valueType="num">
                                      <p:cBhvr>
                                        <p:cTn id="12" dur="500" fill="hold"/>
                                        <p:tgtEl>
                                          <p:spTgt spid="28"/>
                                        </p:tgtEl>
                                        <p:attrNameLst>
                                          <p:attrName>ppt_x</p:attrName>
                                        </p:attrNameLst>
                                      </p:cBhvr>
                                      <p:tavLst>
                                        <p:tav tm="0">
                                          <p:val>
                                            <p:strVal val="#ppt_x"/>
                                          </p:val>
                                        </p:tav>
                                        <p:tav tm="100000">
                                          <p:val>
                                            <p:strVal val="#ppt_x"/>
                                          </p:val>
                                        </p:tav>
                                      </p:tavLst>
                                    </p:anim>
                                    <p:anim calcmode="lin" valueType="num">
                                      <p:cBhvr>
                                        <p:cTn id="13" dur="500" fill="hold"/>
                                        <p:tgtEl>
                                          <p:spTgt spid="2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anim calcmode="lin" valueType="num">
                                      <p:cBhvr>
                                        <p:cTn id="17" dur="500" fill="hold"/>
                                        <p:tgtEl>
                                          <p:spTgt spid="30"/>
                                        </p:tgtEl>
                                        <p:attrNameLst>
                                          <p:attrName>ppt_x</p:attrName>
                                        </p:attrNameLst>
                                      </p:cBhvr>
                                      <p:tavLst>
                                        <p:tav tm="0">
                                          <p:val>
                                            <p:strVal val="#ppt_x"/>
                                          </p:val>
                                        </p:tav>
                                        <p:tav tm="100000">
                                          <p:val>
                                            <p:strVal val="#ppt_x"/>
                                          </p:val>
                                        </p:tav>
                                      </p:tavLst>
                                    </p:anim>
                                    <p:anim calcmode="lin" valueType="num">
                                      <p:cBhvr>
                                        <p:cTn id="18" dur="500" fill="hold"/>
                                        <p:tgtEl>
                                          <p:spTgt spid="3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anim calcmode="lin" valueType="num">
                                      <p:cBhvr>
                                        <p:cTn id="22" dur="500" fill="hold"/>
                                        <p:tgtEl>
                                          <p:spTgt spid="20"/>
                                        </p:tgtEl>
                                        <p:attrNameLst>
                                          <p:attrName>ppt_x</p:attrName>
                                        </p:attrNameLst>
                                      </p:cBhvr>
                                      <p:tavLst>
                                        <p:tav tm="0">
                                          <p:val>
                                            <p:strVal val="#ppt_x"/>
                                          </p:val>
                                        </p:tav>
                                        <p:tav tm="100000">
                                          <p:val>
                                            <p:strVal val="#ppt_x"/>
                                          </p:val>
                                        </p:tav>
                                      </p:tavLst>
                                    </p:anim>
                                    <p:anim calcmode="lin" valueType="num">
                                      <p:cBhvr>
                                        <p:cTn id="23" dur="500" fill="hold"/>
                                        <p:tgtEl>
                                          <p:spTgt spid="2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anim calcmode="lin" valueType="num">
                                      <p:cBhvr>
                                        <p:cTn id="27" dur="500" fill="hold"/>
                                        <p:tgtEl>
                                          <p:spTgt spid="22"/>
                                        </p:tgtEl>
                                        <p:attrNameLst>
                                          <p:attrName>ppt_x</p:attrName>
                                        </p:attrNameLst>
                                      </p:cBhvr>
                                      <p:tavLst>
                                        <p:tav tm="0">
                                          <p:val>
                                            <p:strVal val="#ppt_x"/>
                                          </p:val>
                                        </p:tav>
                                        <p:tav tm="100000">
                                          <p:val>
                                            <p:strVal val="#ppt_x"/>
                                          </p:val>
                                        </p:tav>
                                      </p:tavLst>
                                    </p:anim>
                                    <p:anim calcmode="lin" valueType="num">
                                      <p:cBhvr>
                                        <p:cTn id="28" dur="5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anim calcmode="lin" valueType="num">
                                      <p:cBhvr>
                                        <p:cTn id="32" dur="500" fill="hold"/>
                                        <p:tgtEl>
                                          <p:spTgt spid="31"/>
                                        </p:tgtEl>
                                        <p:attrNameLst>
                                          <p:attrName>ppt_x</p:attrName>
                                        </p:attrNameLst>
                                      </p:cBhvr>
                                      <p:tavLst>
                                        <p:tav tm="0">
                                          <p:val>
                                            <p:strVal val="#ppt_x"/>
                                          </p:val>
                                        </p:tav>
                                        <p:tav tm="100000">
                                          <p:val>
                                            <p:strVal val="#ppt_x"/>
                                          </p:val>
                                        </p:tav>
                                      </p:tavLst>
                                    </p:anim>
                                    <p:anim calcmode="lin" valueType="num">
                                      <p:cBhvr>
                                        <p:cTn id="33" dur="5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anim calcmode="lin" valueType="num">
                                      <p:cBhvr>
                                        <p:cTn id="37" dur="500" fill="hold"/>
                                        <p:tgtEl>
                                          <p:spTgt spid="32"/>
                                        </p:tgtEl>
                                        <p:attrNameLst>
                                          <p:attrName>ppt_x</p:attrName>
                                        </p:attrNameLst>
                                      </p:cBhvr>
                                      <p:tavLst>
                                        <p:tav tm="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animEffect transition="in" filter="fade">
                                      <p:cBhvr>
                                        <p:cTn id="41" dur="500"/>
                                        <p:tgtEl>
                                          <p:spTgt spid="2050"/>
                                        </p:tgtEl>
                                      </p:cBhvr>
                                    </p:animEffect>
                                    <p:anim calcmode="lin" valueType="num">
                                      <p:cBhvr>
                                        <p:cTn id="42" dur="500" fill="hold"/>
                                        <p:tgtEl>
                                          <p:spTgt spid="2050"/>
                                        </p:tgtEl>
                                        <p:attrNameLst>
                                          <p:attrName>ppt_x</p:attrName>
                                        </p:attrNameLst>
                                      </p:cBhvr>
                                      <p:tavLst>
                                        <p:tav tm="0">
                                          <p:val>
                                            <p:strVal val="#ppt_x"/>
                                          </p:val>
                                        </p:tav>
                                        <p:tav tm="100000">
                                          <p:val>
                                            <p:strVal val="#ppt_x"/>
                                          </p:val>
                                        </p:tav>
                                      </p:tavLst>
                                    </p:anim>
                                    <p:anim calcmode="lin" valueType="num">
                                      <p:cBhvr>
                                        <p:cTn id="43" dur="500" fill="hold"/>
                                        <p:tgtEl>
                                          <p:spTgt spid="205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fade">
                                      <p:cBhvr>
                                        <p:cTn id="46" dur="500"/>
                                        <p:tgtEl>
                                          <p:spTgt spid="2052"/>
                                        </p:tgtEl>
                                      </p:cBhvr>
                                    </p:animEffect>
                                    <p:anim calcmode="lin" valueType="num">
                                      <p:cBhvr>
                                        <p:cTn id="47" dur="500" fill="hold"/>
                                        <p:tgtEl>
                                          <p:spTgt spid="2052"/>
                                        </p:tgtEl>
                                        <p:attrNameLst>
                                          <p:attrName>ppt_x</p:attrName>
                                        </p:attrNameLst>
                                      </p:cBhvr>
                                      <p:tavLst>
                                        <p:tav tm="0">
                                          <p:val>
                                            <p:strVal val="#ppt_x"/>
                                          </p:val>
                                        </p:tav>
                                        <p:tav tm="100000">
                                          <p:val>
                                            <p:strVal val="#ppt_x"/>
                                          </p:val>
                                        </p:tav>
                                      </p:tavLst>
                                    </p:anim>
                                    <p:anim calcmode="lin" valueType="num">
                                      <p:cBhvr>
                                        <p:cTn id="48" dur="500" fill="hold"/>
                                        <p:tgtEl>
                                          <p:spTgt spid="205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anim calcmode="lin" valueType="num">
                                      <p:cBhvr>
                                        <p:cTn id="52" dur="500" fill="hold"/>
                                        <p:tgtEl>
                                          <p:spTgt spid="34"/>
                                        </p:tgtEl>
                                        <p:attrNameLst>
                                          <p:attrName>ppt_x</p:attrName>
                                        </p:attrNameLst>
                                      </p:cBhvr>
                                      <p:tavLst>
                                        <p:tav tm="0">
                                          <p:val>
                                            <p:strVal val="#ppt_x"/>
                                          </p:val>
                                        </p:tav>
                                        <p:tav tm="100000">
                                          <p:val>
                                            <p:strVal val="#ppt_x"/>
                                          </p:val>
                                        </p:tav>
                                      </p:tavLst>
                                    </p:anim>
                                    <p:anim calcmode="lin" valueType="num">
                                      <p:cBhvr>
                                        <p:cTn id="53" dur="500" fill="hold"/>
                                        <p:tgtEl>
                                          <p:spTgt spid="3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anim calcmode="lin" valueType="num">
                                      <p:cBhvr>
                                        <p:cTn id="57" dur="500" fill="hold"/>
                                        <p:tgtEl>
                                          <p:spTgt spid="33"/>
                                        </p:tgtEl>
                                        <p:attrNameLst>
                                          <p:attrName>ppt_x</p:attrName>
                                        </p:attrNameLst>
                                      </p:cBhvr>
                                      <p:tavLst>
                                        <p:tav tm="0">
                                          <p:val>
                                            <p:strVal val="#ppt_x"/>
                                          </p:val>
                                        </p:tav>
                                        <p:tav tm="100000">
                                          <p:val>
                                            <p:strVal val="#ppt_x"/>
                                          </p:val>
                                        </p:tav>
                                      </p:tavLst>
                                    </p:anim>
                                    <p:anim calcmode="lin" valueType="num">
                                      <p:cBhvr>
                                        <p:cTn id="58" dur="500" fill="hold"/>
                                        <p:tgtEl>
                                          <p:spTgt spid="33"/>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P spid="26" grpId="0"/>
      <p:bldP spid="28" grpId="0"/>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028155" y="2945880"/>
            <a:ext cx="16231690" cy="6261709"/>
            <a:chOff x="0" y="0"/>
            <a:chExt cx="18939511"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id="8" name="TextBox 8"/>
          <p:cNvSpPr txBox="1"/>
          <p:nvPr/>
        </p:nvSpPr>
        <p:spPr>
          <a:xfrm>
            <a:off x="2531506" y="1407553"/>
            <a:ext cx="13224987" cy="936218"/>
          </a:xfrm>
          <a:prstGeom prst="rect">
            <a:avLst/>
          </a:prstGeom>
        </p:spPr>
        <p:txBody>
          <a:bodyPr wrap="square" lIns="0" tIns="0" rIns="0" bIns="0" rtlCol="0" anchor="t">
            <a:spAutoFit/>
          </a:bodyPr>
          <a:lstStyle/>
          <a:p>
            <a:pPr algn="ctr">
              <a:lnSpc>
                <a:spcPts val="7199"/>
              </a:lnSpc>
            </a:pPr>
            <a:r>
              <a:rPr lang="en-US" altLang="zh-HK" sz="7200" b="1" dirty="0">
                <a:solidFill>
                  <a:srgbClr val="152544"/>
                </a:solidFill>
                <a:ea typeface="Noto Sans T Chinese Bold"/>
              </a:rPr>
              <a:t>EXPERIMENTS</a:t>
            </a:r>
          </a:p>
        </p:txBody>
      </p:sp>
      <p:pic>
        <p:nvPicPr>
          <p:cNvPr id="15362" name="Picture 2" descr="GIFs Cat Funny cat Banana GIF">
            <a:extLst>
              <a:ext uri="{FF2B5EF4-FFF2-40B4-BE49-F238E27FC236}">
                <a16:creationId xmlns:a16="http://schemas.microsoft.com/office/drawing/2014/main" id="{5EA68FC7-21E8-7212-4410-E98D50BBA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005" y="4193849"/>
            <a:ext cx="7200900" cy="442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29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256654" cy="10287000"/>
            <a:chOff x="0" y="0"/>
            <a:chExt cx="6348730" cy="6350000"/>
          </a:xfrm>
        </p:grpSpPr>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grpSp>
        <p:nvGrpSpPr>
          <p:cNvPr id="7" name="Group 7"/>
          <p:cNvGrpSpPr/>
          <p:nvPr/>
        </p:nvGrpSpPr>
        <p:grpSpPr>
          <a:xfrm>
            <a:off x="9677399" y="1404459"/>
            <a:ext cx="8227954" cy="7030487"/>
            <a:chOff x="-1" y="-98301"/>
            <a:chExt cx="9214120" cy="9373985"/>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資料前處理 </a:t>
              </a:r>
            </a:p>
          </p:txBody>
        </p:sp>
        <p:sp>
          <p:nvSpPr>
            <p:cNvPr id="9" name="TextBox 9"/>
            <p:cNvSpPr txBox="1"/>
            <p:nvPr/>
          </p:nvSpPr>
          <p:spPr>
            <a:xfrm>
              <a:off x="0" y="1237155"/>
              <a:ext cx="9214119" cy="8038529"/>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在使用任何一種工具可視化資料之前，我們需要用</a:t>
              </a:r>
              <a:r>
                <a:rPr lang="en-US" altLang="zh-TW" sz="2400" dirty="0">
                  <a:solidFill>
                    <a:srgbClr val="152544"/>
                  </a:solidFill>
                  <a:latin typeface="Noto Sans T Chinese Bold" panose="02020500000000000000" charset="-120"/>
                  <a:ea typeface="Noto Sans T Chinese Bold" panose="02020500000000000000" charset="-120"/>
                </a:rPr>
                <a:t>python</a:t>
              </a:r>
              <a:r>
                <a:rPr lang="zh-TW" altLang="en-US" sz="2400" dirty="0">
                  <a:solidFill>
                    <a:srgbClr val="152544"/>
                  </a:solidFill>
                  <a:latin typeface="Noto Sans T Chinese Bold" panose="02020500000000000000" charset="-120"/>
                  <a:ea typeface="Noto Sans T Chinese Bold" panose="02020500000000000000" charset="-120"/>
                </a:rPr>
                <a:t>先對資料進行一些整理及清理，例如：刪除異常數據、填補空缺等</a:t>
              </a:r>
              <a:endParaRPr lang="en-US" altLang="zh-TW" sz="2400" dirty="0">
                <a:solidFill>
                  <a:srgbClr val="152544"/>
                </a:solidFill>
                <a:latin typeface="Noto Sans T Chinese Bold" panose="02020500000000000000" charset="-120"/>
                <a:ea typeface="Noto Sans T Chinese Bold" panose="02020500000000000000" charset="-120"/>
              </a:endParaRPr>
            </a:p>
            <a:p>
              <a:pPr>
                <a:lnSpc>
                  <a:spcPct val="150000"/>
                </a:lnSpc>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在過濾完資料後，我們觀察到剩下的可用資料量減少了一半。這意味著在原始資料集中，有相當一部分的資料存在錯誤、異常或離群。</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在進行資料可視化之前，這些清洗步驟是必要的，以確保我們使用的資料是可靠和準確的並提高後續分析和可視化的結果的可信度。 </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1" name="圖片 10">
            <a:extLst>
              <a:ext uri="{FF2B5EF4-FFF2-40B4-BE49-F238E27FC236}">
                <a16:creationId xmlns:a16="http://schemas.microsoft.com/office/drawing/2014/main" id="{E16D1961-1BD4-3E4D-0239-F5B42A047C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1187233"/>
            <a:ext cx="3326168" cy="1604387"/>
          </a:xfrm>
          <a:prstGeom prst="rect">
            <a:avLst/>
          </a:prstGeom>
        </p:spPr>
      </p:pic>
      <p:pic>
        <p:nvPicPr>
          <p:cNvPr id="15" name="圖片 14">
            <a:extLst>
              <a:ext uri="{FF2B5EF4-FFF2-40B4-BE49-F238E27FC236}">
                <a16:creationId xmlns:a16="http://schemas.microsoft.com/office/drawing/2014/main" id="{2C6BEC24-7611-6D27-6D63-8DFD6200DA25}"/>
              </a:ext>
            </a:extLst>
          </p:cNvPr>
          <p:cNvPicPr>
            <a:picLocks noChangeAspect="1"/>
          </p:cNvPicPr>
          <p:nvPr/>
        </p:nvPicPr>
        <p:blipFill>
          <a:blip r:embed="rId4"/>
          <a:stretch>
            <a:fillRect/>
          </a:stretch>
        </p:blipFill>
        <p:spPr>
          <a:xfrm>
            <a:off x="233419" y="2639132"/>
            <a:ext cx="8789816" cy="6075120"/>
          </a:xfrm>
          <a:prstGeom prst="rect">
            <a:avLst/>
          </a:prstGeom>
        </p:spPr>
      </p:pic>
    </p:spTree>
    <p:extLst>
      <p:ext uri="{BB962C8B-B14F-4D97-AF65-F5344CB8AC3E}">
        <p14:creationId xmlns:p14="http://schemas.microsoft.com/office/powerpoint/2010/main" val="15777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3152502"/>
            <a:chOff x="-1" y="-98301"/>
            <a:chExt cx="9214120" cy="4203336"/>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資料可視化</a:t>
              </a:r>
            </a:p>
          </p:txBody>
        </p:sp>
        <p:sp>
          <p:nvSpPr>
            <p:cNvPr id="9" name="TextBox 9"/>
            <p:cNvSpPr txBox="1"/>
            <p:nvPr/>
          </p:nvSpPr>
          <p:spPr>
            <a:xfrm>
              <a:off x="0" y="1237155"/>
              <a:ext cx="9214119" cy="2867880"/>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我們使用</a:t>
              </a:r>
              <a:r>
                <a:rPr lang="en-US" altLang="zh-TW" sz="2400" dirty="0">
                  <a:solidFill>
                    <a:srgbClr val="152544"/>
                  </a:solidFill>
                  <a:latin typeface="Noto Sans T Chinese Bold" panose="02020500000000000000" charset="-120"/>
                  <a:ea typeface="Noto Sans T Chinese Bold" panose="02020500000000000000" charset="-120"/>
                </a:rPr>
                <a:t>Tableau</a:t>
              </a:r>
              <a:r>
                <a:rPr lang="zh-TW" altLang="en-US" sz="2400" dirty="0">
                  <a:solidFill>
                    <a:srgbClr val="152544"/>
                  </a:solidFill>
                  <a:latin typeface="Noto Sans T Chinese Bold" panose="02020500000000000000" charset="-120"/>
                  <a:ea typeface="Noto Sans T Chinese Bold" panose="02020500000000000000" charset="-120"/>
                </a:rPr>
                <a:t>來進行可視化和分析</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通過不同維度及特徵的分析，幫助我們更好地理解學生意見回饋資料，改善潛在問題用以提升教學品質。 </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0" name="圖片 9">
            <a:extLst>
              <a:ext uri="{FF2B5EF4-FFF2-40B4-BE49-F238E27FC236}">
                <a16:creationId xmlns:a16="http://schemas.microsoft.com/office/drawing/2014/main" id="{FAFC0191-95BA-DE3B-01B5-35BD268065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4078" y="1404459"/>
            <a:ext cx="4608497" cy="900511"/>
          </a:xfrm>
          <a:prstGeom prst="rect">
            <a:avLst/>
          </a:prstGeom>
        </p:spPr>
      </p:pic>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4" name="圖片 3">
            <a:extLst>
              <a:ext uri="{FF2B5EF4-FFF2-40B4-BE49-F238E27FC236}">
                <a16:creationId xmlns:a16="http://schemas.microsoft.com/office/drawing/2014/main" id="{3CE8C968-74E8-4FC1-96BC-334BD3078957}"/>
              </a:ext>
            </a:extLst>
          </p:cNvPr>
          <p:cNvPicPr>
            <a:picLocks noChangeAspect="1"/>
          </p:cNvPicPr>
          <p:nvPr/>
        </p:nvPicPr>
        <p:blipFill>
          <a:blip r:embed="rId4"/>
          <a:stretch>
            <a:fillRect/>
          </a:stretch>
        </p:blipFill>
        <p:spPr>
          <a:xfrm>
            <a:off x="76200" y="2933700"/>
            <a:ext cx="9113367" cy="4267200"/>
          </a:xfrm>
          <a:prstGeom prst="rect">
            <a:avLst/>
          </a:prstGeom>
        </p:spPr>
      </p:pic>
      <p:sp>
        <p:nvSpPr>
          <p:cNvPr id="5" name="橢圓 4">
            <a:hlinkClick r:id="rId5"/>
            <a:extLst>
              <a:ext uri="{FF2B5EF4-FFF2-40B4-BE49-F238E27FC236}">
                <a16:creationId xmlns:a16="http://schemas.microsoft.com/office/drawing/2014/main" id="{8FC79102-25BE-4BD1-82C6-F804EFD79D48}"/>
              </a:ext>
            </a:extLst>
          </p:cNvPr>
          <p:cNvSpPr/>
          <p:nvPr/>
        </p:nvSpPr>
        <p:spPr>
          <a:xfrm>
            <a:off x="13639800" y="8648700"/>
            <a:ext cx="1600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1"/>
                </a:solidFill>
                <a:latin typeface="Noto Sans T Chinese Bold" panose="02020500000000000000" charset="-120"/>
                <a:ea typeface="Noto Sans T Chinese Bold" panose="02020500000000000000" charset="-120"/>
              </a:rPr>
              <a:t>連結一</a:t>
            </a:r>
          </a:p>
        </p:txBody>
      </p:sp>
      <p:sp>
        <p:nvSpPr>
          <p:cNvPr id="15" name="橢圓 14">
            <a:hlinkClick r:id="rId6"/>
            <a:extLst>
              <a:ext uri="{FF2B5EF4-FFF2-40B4-BE49-F238E27FC236}">
                <a16:creationId xmlns:a16="http://schemas.microsoft.com/office/drawing/2014/main" id="{AE6C6376-0F16-44CD-ABDB-852BBBD1C28E}"/>
              </a:ext>
            </a:extLst>
          </p:cNvPr>
          <p:cNvSpPr/>
          <p:nvPr/>
        </p:nvSpPr>
        <p:spPr>
          <a:xfrm>
            <a:off x="16124873" y="8648700"/>
            <a:ext cx="1600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1"/>
                </a:solidFill>
                <a:latin typeface="Noto Sans T Chinese Bold" panose="02020500000000000000" charset="-120"/>
                <a:ea typeface="Noto Sans T Chinese Bold" panose="02020500000000000000" charset="-120"/>
              </a:rPr>
              <a:t>連結二</a:t>
            </a:r>
          </a:p>
        </p:txBody>
      </p:sp>
    </p:spTree>
    <p:extLst>
      <p:ext uri="{BB962C8B-B14F-4D97-AF65-F5344CB8AC3E}">
        <p14:creationId xmlns:p14="http://schemas.microsoft.com/office/powerpoint/2010/main" val="203972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3152502"/>
            <a:chOff x="-1" y="-98301"/>
            <a:chExt cx="9214120" cy="4203336"/>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2867880"/>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該圖所示課程難度與出席率的關係，我們可以看到當課程難度對於學生來說非常簡單的時候其出席的狀況最糟糕</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隨著課程難度的增加，學生的出席率逐漸上升</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2" name="圖片 1">
            <a:extLst>
              <a:ext uri="{FF2B5EF4-FFF2-40B4-BE49-F238E27FC236}">
                <a16:creationId xmlns:a16="http://schemas.microsoft.com/office/drawing/2014/main" id="{2E92DF0F-F4F9-4264-A849-873499CFA12D}"/>
              </a:ext>
            </a:extLst>
          </p:cNvPr>
          <p:cNvPicPr>
            <a:picLocks noChangeAspect="1"/>
          </p:cNvPicPr>
          <p:nvPr/>
        </p:nvPicPr>
        <p:blipFill>
          <a:blip r:embed="rId3"/>
          <a:stretch>
            <a:fillRect/>
          </a:stretch>
        </p:blipFill>
        <p:spPr>
          <a:xfrm>
            <a:off x="596989" y="1714500"/>
            <a:ext cx="8144826" cy="8009723"/>
          </a:xfrm>
          <a:prstGeom prst="rect">
            <a:avLst/>
          </a:prstGeom>
        </p:spPr>
      </p:pic>
    </p:spTree>
    <p:extLst>
      <p:ext uri="{BB962C8B-B14F-4D97-AF65-F5344CB8AC3E}">
        <p14:creationId xmlns:p14="http://schemas.microsoft.com/office/powerpoint/2010/main" val="72707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4260497"/>
            <a:chOff x="-1" y="-98301"/>
            <a:chExt cx="9214120" cy="5680663"/>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4345207"/>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我們也認為因為課程難度對於學生願意修該堂課的意願將大幅增加</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有學生會因為學分不足而無法畢業，這時候他們就很可能會為了學分，不得不去學習一些對自身較無顯著幫助的課程</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4098" name="Picture 2">
            <a:extLst>
              <a:ext uri="{FF2B5EF4-FFF2-40B4-BE49-F238E27FC236}">
                <a16:creationId xmlns:a16="http://schemas.microsoft.com/office/drawing/2014/main" id="{18B55258-A653-08CE-4563-4151F3C45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1" y="2328767"/>
            <a:ext cx="9103412" cy="562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4" name="Group 4"/>
          <p:cNvGrpSpPr/>
          <p:nvPr/>
        </p:nvGrpSpPr>
        <p:grpSpPr>
          <a:xfrm>
            <a:off x="8455314" y="1064774"/>
            <a:ext cx="8803986" cy="8229600"/>
            <a:chOff x="0" y="0"/>
            <a:chExt cx="2978138" cy="2783840"/>
          </a:xfrm>
        </p:grpSpPr>
        <p:sp>
          <p:nvSpPr>
            <p:cNvPr id="5" name="Freeform 5"/>
            <p:cNvSpPr/>
            <p:nvPr/>
          </p:nvSpPr>
          <p:spPr>
            <a:xfrm>
              <a:off x="0" y="0"/>
              <a:ext cx="2978138" cy="2783840"/>
            </a:xfrm>
            <a:custGeom>
              <a:avLst/>
              <a:gdLst/>
              <a:ahLst/>
              <a:cxnLst/>
              <a:rect l="l" t="t" r="r" b="b"/>
              <a:pathLst>
                <a:path w="2978138" h="2783840">
                  <a:moveTo>
                    <a:pt x="2853678" y="2783840"/>
                  </a:moveTo>
                  <a:lnTo>
                    <a:pt x="124460" y="2783840"/>
                  </a:lnTo>
                  <a:cubicBezTo>
                    <a:pt x="55880" y="2783840"/>
                    <a:pt x="0" y="2727960"/>
                    <a:pt x="0" y="2659380"/>
                  </a:cubicBezTo>
                  <a:lnTo>
                    <a:pt x="0" y="124460"/>
                  </a:lnTo>
                  <a:cubicBezTo>
                    <a:pt x="0" y="55880"/>
                    <a:pt x="55880" y="0"/>
                    <a:pt x="124460" y="0"/>
                  </a:cubicBezTo>
                  <a:lnTo>
                    <a:pt x="2853679" y="0"/>
                  </a:lnTo>
                  <a:cubicBezTo>
                    <a:pt x="2922258" y="0"/>
                    <a:pt x="2978138" y="55880"/>
                    <a:pt x="2978138" y="124460"/>
                  </a:cubicBezTo>
                  <a:lnTo>
                    <a:pt x="2978138" y="2659380"/>
                  </a:lnTo>
                  <a:cubicBezTo>
                    <a:pt x="2978138" y="2727960"/>
                    <a:pt x="2922258" y="2783840"/>
                    <a:pt x="2853679" y="2783840"/>
                  </a:cubicBezTo>
                  <a:close/>
                </a:path>
              </a:pathLst>
            </a:custGeom>
            <a:solidFill>
              <a:srgbClr val="FFFFFF"/>
            </a:solidFill>
          </p:spPr>
          <p:txBody>
            <a:bodyPr/>
            <a:lstStyle/>
            <a:p>
              <a:endParaRPr lang="zh-HK" altLang="en-US" dirty="0"/>
            </a:p>
          </p:txBody>
        </p:sp>
      </p:grpSp>
      <p:grpSp>
        <p:nvGrpSpPr>
          <p:cNvPr id="2" name="Group 2"/>
          <p:cNvGrpSpPr/>
          <p:nvPr/>
        </p:nvGrpSpPr>
        <p:grpSpPr>
          <a:xfrm>
            <a:off x="1382080" y="1028700"/>
            <a:ext cx="6729218" cy="1161678"/>
            <a:chOff x="0" y="0"/>
            <a:chExt cx="6242306" cy="1077622"/>
          </a:xfrm>
        </p:grpSpPr>
        <p:sp>
          <p:nvSpPr>
            <p:cNvPr id="3" name="Freeform 3"/>
            <p:cNvSpPr/>
            <p:nvPr/>
          </p:nvSpPr>
          <p:spPr>
            <a:xfrm>
              <a:off x="0" y="0"/>
              <a:ext cx="6243576" cy="1077622"/>
            </a:xfrm>
            <a:custGeom>
              <a:avLst/>
              <a:gdLst/>
              <a:ahLst/>
              <a:cxnLst/>
              <a:rect l="l" t="t" r="r" b="b"/>
              <a:pathLst>
                <a:path w="6243576" h="1077622">
                  <a:moveTo>
                    <a:pt x="5689856" y="1077622"/>
                  </a:moveTo>
                  <a:lnTo>
                    <a:pt x="553720" y="1077622"/>
                  </a:lnTo>
                  <a:cubicBezTo>
                    <a:pt x="247650" y="1077622"/>
                    <a:pt x="0" y="836359"/>
                    <a:pt x="0" y="539427"/>
                  </a:cubicBezTo>
                  <a:cubicBezTo>
                    <a:pt x="0" y="241257"/>
                    <a:pt x="247650" y="0"/>
                    <a:pt x="553720" y="0"/>
                  </a:cubicBezTo>
                  <a:lnTo>
                    <a:pt x="5689856" y="0"/>
                  </a:lnTo>
                  <a:cubicBezTo>
                    <a:pt x="5995926" y="0"/>
                    <a:pt x="6243576" y="241257"/>
                    <a:pt x="6243576" y="539427"/>
                  </a:cubicBezTo>
                  <a:cubicBezTo>
                    <a:pt x="6242306" y="836359"/>
                    <a:pt x="5994656" y="1077622"/>
                    <a:pt x="5689856" y="1077622"/>
                  </a:cubicBezTo>
                  <a:close/>
                </a:path>
              </a:pathLst>
            </a:custGeom>
            <a:solidFill>
              <a:srgbClr val="152544"/>
            </a:solidFill>
          </p:spPr>
        </p:sp>
      </p:grpSp>
      <p:grpSp>
        <p:nvGrpSpPr>
          <p:cNvPr id="6" name="Group 6"/>
          <p:cNvGrpSpPr/>
          <p:nvPr/>
        </p:nvGrpSpPr>
        <p:grpSpPr>
          <a:xfrm>
            <a:off x="8894226" y="1394179"/>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sp>
        <p:nvSpPr>
          <p:cNvPr id="17" name="TextBox 17"/>
          <p:cNvSpPr txBox="1"/>
          <p:nvPr/>
        </p:nvSpPr>
        <p:spPr>
          <a:xfrm>
            <a:off x="9623884" y="2596875"/>
            <a:ext cx="6358694" cy="5911234"/>
          </a:xfrm>
          <a:prstGeom prst="rect">
            <a:avLst/>
          </a:prstGeom>
        </p:spPr>
        <p:txBody>
          <a:bodyPr lIns="0" tIns="0" rIns="0" bIns="0" rtlCol="0" anchor="t">
            <a:spAutoFit/>
          </a:bodyPr>
          <a:lstStyle/>
          <a:p>
            <a:pPr marL="457200" indent="-457200">
              <a:lnSpc>
                <a:spcPct val="200000"/>
              </a:lnSpc>
              <a:buClr>
                <a:srgbClr val="152544"/>
              </a:buClr>
              <a:buFont typeface="Wingdings" panose="05000000000000000000" pitchFamily="2" charset="2"/>
              <a:buChar char="l"/>
            </a:pPr>
            <a:r>
              <a:rPr lang="en-US" sz="2799" b="1" dirty="0">
                <a:solidFill>
                  <a:srgbClr val="152544"/>
                </a:solidFill>
                <a:ea typeface="Noto Sans T Chinese"/>
              </a:rPr>
              <a:t>Introduction</a:t>
            </a:r>
          </a:p>
          <a:p>
            <a:pPr marL="457200" indent="-457200">
              <a:lnSpc>
                <a:spcPct val="200000"/>
              </a:lnSpc>
              <a:buClr>
                <a:srgbClr val="152544"/>
              </a:buClr>
              <a:buFont typeface="Wingdings" panose="05000000000000000000" pitchFamily="2" charset="2"/>
              <a:buChar char="l"/>
            </a:pPr>
            <a:r>
              <a:rPr lang="en-US" altLang="zh-HK" sz="2800" b="1" dirty="0">
                <a:solidFill>
                  <a:srgbClr val="152544"/>
                </a:solidFill>
                <a:ea typeface="新細明體"/>
              </a:rPr>
              <a:t>Literature review and related works</a:t>
            </a:r>
            <a:endParaRPr lang="en-US" altLang="zh-HK" sz="2800" b="1" dirty="0">
              <a:solidFill>
                <a:srgbClr val="152544"/>
              </a:solidFill>
              <a:ea typeface="新細明體"/>
              <a:cs typeface="Calibri"/>
            </a:endParaRPr>
          </a:p>
          <a:p>
            <a:pPr marL="457200" indent="-457200">
              <a:lnSpc>
                <a:spcPct val="200000"/>
              </a:lnSpc>
              <a:buClr>
                <a:srgbClr val="152544"/>
              </a:buClr>
              <a:buFont typeface="Wingdings" panose="05000000000000000000" pitchFamily="2" charset="2"/>
              <a:buChar char="l"/>
            </a:pPr>
            <a:r>
              <a:rPr lang="en-US" altLang="zh-HK" sz="2800" b="1" dirty="0">
                <a:solidFill>
                  <a:srgbClr val="152544"/>
                </a:solidFill>
                <a:ea typeface="新細明體"/>
              </a:rPr>
              <a:t>Problem statement</a:t>
            </a:r>
            <a:endParaRPr lang="en-US" altLang="zh-HK" sz="2800" b="1" dirty="0">
              <a:solidFill>
                <a:srgbClr val="152544"/>
              </a:solidFill>
              <a:ea typeface="新細明體"/>
              <a:cs typeface="Calibri"/>
            </a:endParaRPr>
          </a:p>
          <a:p>
            <a:pPr marL="457200" indent="-457200">
              <a:lnSpc>
                <a:spcPct val="200000"/>
              </a:lnSpc>
              <a:buClr>
                <a:srgbClr val="152544"/>
              </a:buClr>
              <a:buFont typeface="Wingdings" panose="05000000000000000000" pitchFamily="2" charset="2"/>
              <a:buChar char="l"/>
            </a:pPr>
            <a:r>
              <a:rPr lang="en-US" altLang="zh-HK" sz="2800" b="1" dirty="0">
                <a:solidFill>
                  <a:srgbClr val="152544"/>
                </a:solidFill>
                <a:ea typeface="新細明體"/>
              </a:rPr>
              <a:t>Proposed models (approaches)</a:t>
            </a:r>
            <a:endParaRPr lang="en-US" altLang="zh-HK" sz="2800" b="1" dirty="0">
              <a:solidFill>
                <a:srgbClr val="152544"/>
              </a:solidFill>
              <a:ea typeface="新細明體"/>
              <a:cs typeface="Calibri"/>
            </a:endParaRPr>
          </a:p>
          <a:p>
            <a:pPr marL="457200" indent="-457200">
              <a:lnSpc>
                <a:spcPct val="200000"/>
              </a:lnSpc>
              <a:buClr>
                <a:srgbClr val="152544"/>
              </a:buClr>
              <a:buFont typeface="Wingdings" panose="05000000000000000000" pitchFamily="2" charset="2"/>
              <a:buChar char="l"/>
            </a:pPr>
            <a:r>
              <a:rPr lang="en-US" altLang="zh-HK" sz="2800" b="1" dirty="0">
                <a:solidFill>
                  <a:srgbClr val="152544"/>
                </a:solidFill>
                <a:ea typeface="新細明體"/>
              </a:rPr>
              <a:t>Experiments</a:t>
            </a:r>
            <a:endParaRPr lang="en-US" altLang="zh-HK" sz="2799" b="1" u="sng" dirty="0">
              <a:solidFill>
                <a:srgbClr val="152544"/>
              </a:solidFill>
              <a:ea typeface="新細明體"/>
              <a:hlinkClick r:id="rId2" action="ppaction://hlinksldjump">
                <a:extLst>
                  <a:ext uri="{A12FA001-AC4F-418D-AE19-62706E023703}">
                    <ahyp:hlinkClr xmlns:ahyp="http://schemas.microsoft.com/office/drawing/2018/hyperlinkcolor" val="tx"/>
                  </a:ext>
                </a:extLst>
              </a:hlinkClick>
            </a:endParaRPr>
          </a:p>
          <a:p>
            <a:pPr marL="457200" indent="-457200">
              <a:lnSpc>
                <a:spcPct val="200000"/>
              </a:lnSpc>
              <a:buClr>
                <a:srgbClr val="152544"/>
              </a:buClr>
              <a:buFont typeface="Wingdings" panose="05000000000000000000" pitchFamily="2" charset="2"/>
              <a:buChar char="l"/>
            </a:pPr>
            <a:r>
              <a:rPr lang="en-US" altLang="zh-HK" sz="2750" b="1" dirty="0">
                <a:solidFill>
                  <a:srgbClr val="152544"/>
                </a:solidFill>
                <a:ea typeface="Noto Sans T Chinese"/>
              </a:rPr>
              <a:t>Conclusions</a:t>
            </a:r>
            <a:endParaRPr lang="en-US" altLang="zh-HK" sz="2750" b="1" dirty="0">
              <a:solidFill>
                <a:srgbClr val="152544"/>
              </a:solidFill>
              <a:ea typeface="Noto Sans T Chinese"/>
              <a:cs typeface="Calibri"/>
            </a:endParaRPr>
          </a:p>
          <a:p>
            <a:pPr marL="457200" indent="-457200">
              <a:lnSpc>
                <a:spcPct val="200000"/>
              </a:lnSpc>
              <a:buClr>
                <a:srgbClr val="152544"/>
              </a:buClr>
              <a:buFont typeface="Wingdings" panose="05000000000000000000" pitchFamily="2" charset="2"/>
              <a:buChar char="l"/>
            </a:pPr>
            <a:r>
              <a:rPr lang="en-US" altLang="zh-HK" sz="2800" b="1" dirty="0">
                <a:solidFill>
                  <a:srgbClr val="152544"/>
                </a:solidFill>
                <a:ea typeface="新細明體"/>
              </a:rPr>
              <a:t>Others</a:t>
            </a:r>
            <a:endParaRPr lang="en-US" altLang="zh-HK" sz="2799" b="1" u="sng" dirty="0">
              <a:solidFill>
                <a:srgbClr val="152544"/>
              </a:solidFill>
              <a:ea typeface="新細明體"/>
            </a:endParaRPr>
          </a:p>
        </p:txBody>
      </p:sp>
      <p:sp>
        <p:nvSpPr>
          <p:cNvPr id="28" name="TextBox 28"/>
          <p:cNvSpPr txBox="1"/>
          <p:nvPr/>
        </p:nvSpPr>
        <p:spPr>
          <a:xfrm>
            <a:off x="9013931" y="1654513"/>
            <a:ext cx="7730294" cy="1095375"/>
          </a:xfrm>
          <a:prstGeom prst="rect">
            <a:avLst/>
          </a:prstGeom>
        </p:spPr>
        <p:txBody>
          <a:bodyPr lIns="0" tIns="0" rIns="0" bIns="0" rtlCol="0" anchor="t">
            <a:spAutoFit/>
          </a:bodyPr>
          <a:lstStyle/>
          <a:p>
            <a:pPr marL="0" lvl="0" indent="0" algn="ctr">
              <a:lnSpc>
                <a:spcPts val="8640"/>
              </a:lnSpc>
              <a:spcBef>
                <a:spcPct val="0"/>
              </a:spcBef>
            </a:pPr>
            <a:r>
              <a:rPr lang="en-US" sz="7200" b="1" dirty="0">
                <a:solidFill>
                  <a:srgbClr val="152544"/>
                </a:solidFill>
                <a:ea typeface="Noto Sans T Chinese Bold"/>
              </a:rPr>
              <a:t>Outline</a:t>
            </a:r>
            <a:endParaRPr lang="en-US" sz="7200" b="1" u="none" dirty="0">
              <a:solidFill>
                <a:srgbClr val="152544"/>
              </a:solidFill>
              <a:ea typeface="Noto Sans T Chinese Bold"/>
            </a:endParaRPr>
          </a:p>
        </p:txBody>
      </p:sp>
      <p:pic>
        <p:nvPicPr>
          <p:cNvPr id="23" name="圖片 22">
            <a:extLst>
              <a:ext uri="{FF2B5EF4-FFF2-40B4-BE49-F238E27FC236}">
                <a16:creationId xmlns:a16="http://schemas.microsoft.com/office/drawing/2014/main" id="{0374318C-8CB3-234E-E995-FB6F5DD2B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941" y="185476"/>
            <a:ext cx="1022659" cy="1982041"/>
          </a:xfrm>
          <a:prstGeom prst="rect">
            <a:avLst/>
          </a:prstGeom>
        </p:spPr>
      </p:pic>
      <p:sp>
        <p:nvSpPr>
          <p:cNvPr id="16" name="TextBox 16"/>
          <p:cNvSpPr txBox="1"/>
          <p:nvPr/>
        </p:nvSpPr>
        <p:spPr>
          <a:xfrm>
            <a:off x="1331632" y="1270920"/>
            <a:ext cx="6831482" cy="677237"/>
          </a:xfrm>
          <a:prstGeom prst="rect">
            <a:avLst/>
          </a:prstGeom>
        </p:spPr>
        <p:txBody>
          <a:bodyPr wrap="square" lIns="0" tIns="0" rIns="0" bIns="0" rtlCol="0" anchor="t">
            <a:spAutoFit/>
          </a:bodyPr>
          <a:lstStyle/>
          <a:p>
            <a:pPr algn="ctr">
              <a:lnSpc>
                <a:spcPts val="5759"/>
              </a:lnSpc>
            </a:pPr>
            <a:r>
              <a:rPr lang="zh-TW" altLang="en-US" sz="3600" spc="480" dirty="0">
                <a:solidFill>
                  <a:srgbClr val="FFFFFF"/>
                </a:solidFill>
                <a:ea typeface="Noto Sans T Chinese Bold"/>
              </a:rPr>
              <a:t>教學意見回饋資料分析</a:t>
            </a:r>
          </a:p>
        </p:txBody>
      </p:sp>
      <p:pic>
        <p:nvPicPr>
          <p:cNvPr id="29" name="Picture 28" descr="A cat sitting on a table with a computer&#10;&#10;Description automatically generated with low confidence">
            <a:extLst>
              <a:ext uri="{FF2B5EF4-FFF2-40B4-BE49-F238E27FC236}">
                <a16:creationId xmlns:a16="http://schemas.microsoft.com/office/drawing/2014/main" id="{6960DE5C-52FC-7BC8-5FB2-B0D64CD17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080" y="2285493"/>
            <a:ext cx="6730587" cy="6730587"/>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6476489"/>
            <a:chOff x="-1" y="-98301"/>
            <a:chExt cx="9214120" cy="8635319"/>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7299863"/>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出乎我們意料之外的部分是，課程難度非常簡單以及普通的學習次數竟為大宗</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我們認為可能的原因是因為該堂課要拿到滿分的機會特高，所以時間與成績的報酬率是相對高的</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當課程難度普通的時候，根據常態分佈來說符合大部分學生的能力，所以說難度適中讓學生有部分的壓力，人在適當的壓力之下能夠成長的飛越，激起學生對於學習的熱愛，所以說對學生難度普通的課程在學習上是很有幫助的。</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5122" name="Picture 2">
            <a:extLst>
              <a:ext uri="{FF2B5EF4-FFF2-40B4-BE49-F238E27FC236}">
                <a16:creationId xmlns:a16="http://schemas.microsoft.com/office/drawing/2014/main" id="{614D394C-6878-0D7C-4513-A0784F784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7" y="3009900"/>
            <a:ext cx="9055307" cy="479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0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3706500"/>
            <a:chOff x="-1" y="-98301"/>
            <a:chExt cx="9214120" cy="4942000"/>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3606544"/>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學生的喜愛程度與出席狀況的關聯，這也對應到問卷中第九題“</a:t>
              </a:r>
              <a:r>
                <a:rPr lang="en-US" altLang="zh-TW" sz="2400" dirty="0">
                  <a:solidFill>
                    <a:srgbClr val="152544"/>
                  </a:solidFill>
                  <a:latin typeface="Noto Sans T Chinese Bold" panose="02020500000000000000" charset="-120"/>
                  <a:ea typeface="Noto Sans T Chinese Bold" panose="02020500000000000000" charset="-120"/>
                </a:rPr>
                <a:t>I greatly enjoyed the class and was eager to actively participate during the lectures.”</a:t>
              </a:r>
              <a:r>
                <a:rPr lang="zh-TW" altLang="en-US" sz="2400" dirty="0">
                  <a:solidFill>
                    <a:srgbClr val="152544"/>
                  </a:solidFill>
                  <a:latin typeface="Noto Sans T Chinese Bold" panose="02020500000000000000" charset="-120"/>
                  <a:ea typeface="Noto Sans T Chinese Bold" panose="02020500000000000000" charset="-120"/>
                </a:rPr>
                <a:t>的資料，我們可以發現學生如果越喜歡這堂課，對於課程的參與率很直觀的越來越高。 </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6148" name="Picture 4">
            <a:extLst>
              <a:ext uri="{FF2B5EF4-FFF2-40B4-BE49-F238E27FC236}">
                <a16:creationId xmlns:a16="http://schemas.microsoft.com/office/drawing/2014/main" id="{9F0796B1-CBED-EF4F-45DF-1B64E735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99" y="3239502"/>
            <a:ext cx="9098655" cy="380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1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6148"/>
                                        </p:tgtEl>
                                        <p:attrNameLst>
                                          <p:attrName>style.visibility</p:attrName>
                                        </p:attrNameLst>
                                      </p:cBhvr>
                                      <p:to>
                                        <p:strVal val="visible"/>
                                      </p:to>
                                    </p:set>
                                    <p:animEffect transition="in" filter="fade">
                                      <p:cBhvr>
                                        <p:cTn id="14"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2598504"/>
            <a:chOff x="-1" y="-98301"/>
            <a:chExt cx="9214120" cy="3464672"/>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2129216"/>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老師對於學生是否會喜歡所修之課程扮演著至關重要的角色，我們可以很清楚知道如果說學生認為獲得了教師經常性的鼓勵，那對於修課的喜愛程度也會顯著的成長。</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7172" name="Picture 4">
            <a:extLst>
              <a:ext uri="{FF2B5EF4-FFF2-40B4-BE49-F238E27FC236}">
                <a16:creationId xmlns:a16="http://schemas.microsoft.com/office/drawing/2014/main" id="{9C6EC956-C9EE-7A5A-840E-C1DE3DCB3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6" y="3238500"/>
            <a:ext cx="9072557" cy="418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fade">
                                      <p:cBhvr>
                                        <p:cTn id="1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2598504"/>
            <a:chOff x="-1" y="-98301"/>
            <a:chExt cx="9214120" cy="3464672"/>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2129216"/>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我們也可以發現，若是該教師對於學生課程內外的問題，有提供滿意的回答或協助解決，學生們對此課程的好感也會相對提升。 </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8194" name="Picture 2">
            <a:extLst>
              <a:ext uri="{FF2B5EF4-FFF2-40B4-BE49-F238E27FC236}">
                <a16:creationId xmlns:a16="http://schemas.microsoft.com/office/drawing/2014/main" id="{3B59B8BA-9232-236B-5B12-9136EF8A8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7" y="3218544"/>
            <a:ext cx="9093399" cy="419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6476489"/>
            <a:chOff x="-1" y="-98301"/>
            <a:chExt cx="9214120" cy="8635319"/>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7299863"/>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學生對課程的喜愛程度人數比所表示的內容為基於這三個老師給予學生的感想</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百分比的部分為修課人數的比例，因為沒有任何一個課程由三位教師共同指導，因此為了公平起見我們以百分比呈現而非用總人數</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因為決定課程人數的因素有很多，例如：人數上限、年級限制等，可以看到教職人員編號</a:t>
              </a:r>
              <a:r>
                <a:rPr lang="en-US" altLang="zh-TW" sz="2400" dirty="0">
                  <a:solidFill>
                    <a:srgbClr val="152544"/>
                  </a:solidFill>
                  <a:latin typeface="Noto Sans T Chinese Bold" panose="02020500000000000000" charset="-120"/>
                  <a:ea typeface="Noto Sans T Chinese Bold" panose="02020500000000000000" charset="-120"/>
                </a:rPr>
                <a:t>3</a:t>
              </a:r>
              <a:r>
                <a:rPr lang="zh-TW" altLang="en-US" sz="2400" dirty="0">
                  <a:solidFill>
                    <a:srgbClr val="152544"/>
                  </a:solidFill>
                  <a:latin typeface="Noto Sans T Chinese Bold" panose="02020500000000000000" charset="-120"/>
                  <a:ea typeface="Noto Sans T Chinese Bold" panose="02020500000000000000" charset="-120"/>
                </a:rPr>
                <a:t>（紅色）這個教師明顯和其他兩位相比，比較不受學生歡迎。</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9218" name="Picture 2">
            <a:extLst>
              <a:ext uri="{FF2B5EF4-FFF2-40B4-BE49-F238E27FC236}">
                <a16:creationId xmlns:a16="http://schemas.microsoft.com/office/drawing/2014/main" id="{5508E095-D862-9B82-702C-CA17EEC8E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03" y="1656264"/>
            <a:ext cx="8724848" cy="805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7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5368493"/>
            <a:chOff x="-1" y="-98301"/>
            <a:chExt cx="9214120" cy="7157991"/>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5822535"/>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探討當老師的授課內容與現實業界層面有所關聯，而非如同高職教育一樣的過時內容時，我們可以從這張表看出絕大多數的學生都認為教師</a:t>
              </a:r>
              <a:r>
                <a:rPr lang="en-US" altLang="zh-TW" sz="2400" dirty="0">
                  <a:solidFill>
                    <a:srgbClr val="152544"/>
                  </a:solidFill>
                  <a:latin typeface="Noto Sans T Chinese Bold" panose="02020500000000000000" charset="-120"/>
                  <a:ea typeface="Noto Sans T Chinese Bold" panose="02020500000000000000" charset="-120"/>
                </a:rPr>
                <a:t>1</a:t>
              </a:r>
              <a:r>
                <a:rPr lang="zh-TW" altLang="en-US" sz="2400" dirty="0">
                  <a:solidFill>
                    <a:srgbClr val="152544"/>
                  </a:solidFill>
                  <a:latin typeface="Noto Sans T Chinese Bold" panose="02020500000000000000" charset="-120"/>
                  <a:ea typeface="Noto Sans T Chinese Bold" panose="02020500000000000000" charset="-120"/>
                </a:rPr>
                <a:t>（藍）、教師</a:t>
              </a:r>
              <a:r>
                <a:rPr lang="en-US" altLang="zh-TW" sz="2400" dirty="0">
                  <a:solidFill>
                    <a:srgbClr val="152544"/>
                  </a:solidFill>
                  <a:latin typeface="Noto Sans T Chinese Bold" panose="02020500000000000000" charset="-120"/>
                  <a:ea typeface="Noto Sans T Chinese Bold" panose="02020500000000000000" charset="-120"/>
                </a:rPr>
                <a:t>2</a:t>
              </a:r>
              <a:r>
                <a:rPr lang="zh-TW" altLang="en-US" sz="2400" dirty="0">
                  <a:solidFill>
                    <a:srgbClr val="152544"/>
                  </a:solidFill>
                  <a:latin typeface="Noto Sans T Chinese Bold" panose="02020500000000000000" charset="-120"/>
                  <a:ea typeface="Noto Sans T Chinese Bold" panose="02020500000000000000" charset="-120"/>
                </a:rPr>
                <a:t>（橘），所具備與時俱進程度有助於他們今後的發展。</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能夠培養學生持續探索並精進且能夠創造未來新科技一直是教育單位在努力的方向，所以跟上時代也是大學授課不可忽略的一塊。</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10242" name="Picture 2">
            <a:extLst>
              <a:ext uri="{FF2B5EF4-FFF2-40B4-BE49-F238E27FC236}">
                <a16:creationId xmlns:a16="http://schemas.microsoft.com/office/drawing/2014/main" id="{9B417876-EBF5-A022-E4E7-86098CDE2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0" y="3276598"/>
            <a:ext cx="9170245"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7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677399" y="1404459"/>
            <a:ext cx="8227954" cy="2598504"/>
            <a:chOff x="-1" y="-98301"/>
            <a:chExt cx="9214120" cy="3464672"/>
          </a:xfrm>
        </p:grpSpPr>
        <p:sp>
          <p:nvSpPr>
            <p:cNvPr id="8" name="TextBox 8"/>
            <p:cNvSpPr txBox="1"/>
            <p:nvPr/>
          </p:nvSpPr>
          <p:spPr>
            <a:xfrm>
              <a:off x="-1" y="-98301"/>
              <a:ext cx="9214119" cy="779958"/>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數據分析 </a:t>
              </a:r>
            </a:p>
          </p:txBody>
        </p:sp>
        <p:sp>
          <p:nvSpPr>
            <p:cNvPr id="9" name="TextBox 9"/>
            <p:cNvSpPr txBox="1"/>
            <p:nvPr/>
          </p:nvSpPr>
          <p:spPr>
            <a:xfrm>
              <a:off x="0" y="1237155"/>
              <a:ext cx="9214119" cy="2129216"/>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教授</a:t>
              </a:r>
              <a:r>
                <a:rPr lang="en-US" altLang="zh-TW" sz="2400" dirty="0">
                  <a:solidFill>
                    <a:srgbClr val="152544"/>
                  </a:solidFill>
                  <a:latin typeface="Noto Sans T Chinese Bold" panose="02020500000000000000" charset="-120"/>
                  <a:ea typeface="Noto Sans T Chinese Bold" panose="02020500000000000000" charset="-120"/>
                </a:rPr>
                <a:t>3</a:t>
              </a:r>
              <a:r>
                <a:rPr lang="zh-TW" altLang="en-US" sz="2400" dirty="0">
                  <a:solidFill>
                    <a:srgbClr val="152544"/>
                  </a:solidFill>
                  <a:latin typeface="Noto Sans T Chinese Bold" panose="02020500000000000000" charset="-120"/>
                  <a:ea typeface="Noto Sans T Chinese Bold" panose="02020500000000000000" charset="-120"/>
                </a:rPr>
                <a:t>（紅）讓學生挺不滿的，畢竟遠低於其他教師，當然這並不代表該教師</a:t>
              </a:r>
              <a:r>
                <a:rPr lang="en-US" altLang="zh-TW" sz="2400" dirty="0">
                  <a:solidFill>
                    <a:srgbClr val="152544"/>
                  </a:solidFill>
                  <a:latin typeface="Noto Sans T Chinese Bold" panose="02020500000000000000" charset="-120"/>
                  <a:ea typeface="Noto Sans T Chinese Bold" panose="02020500000000000000" charset="-120"/>
                </a:rPr>
                <a:t>3</a:t>
              </a:r>
              <a:r>
                <a:rPr lang="zh-TW" altLang="en-US" sz="2400" dirty="0">
                  <a:solidFill>
                    <a:srgbClr val="152544"/>
                  </a:solidFill>
                  <a:latin typeface="Noto Sans T Chinese Bold" panose="02020500000000000000" charset="-120"/>
                  <a:ea typeface="Noto Sans T Chinese Bold" panose="02020500000000000000" charset="-120"/>
                </a:rPr>
                <a:t>不夠認真，可能只是該教師的教授方式不太能夠得到學生們的認同而已。</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grpSp>
        <p:nvGrpSpPr>
          <p:cNvPr id="12" name="Group 2">
            <a:extLst>
              <a:ext uri="{FF2B5EF4-FFF2-40B4-BE49-F238E27FC236}">
                <a16:creationId xmlns:a16="http://schemas.microsoft.com/office/drawing/2014/main" id="{63C15B8B-B715-2425-D828-E55F009B5930}"/>
              </a:ext>
            </a:extLst>
          </p:cNvPr>
          <p:cNvGrpSpPr>
            <a:grpSpLocks noChangeAspect="1"/>
          </p:cNvGrpSpPr>
          <p:nvPr/>
        </p:nvGrpSpPr>
        <p:grpSpPr>
          <a:xfrm>
            <a:off x="0" y="0"/>
            <a:ext cx="9256654" cy="10287000"/>
            <a:chOff x="0" y="0"/>
            <a:chExt cx="6348730" cy="6350000"/>
          </a:xfrm>
        </p:grpSpPr>
        <p:sp>
          <p:nvSpPr>
            <p:cNvPr id="13" name="Freeform 4">
              <a:extLst>
                <a:ext uri="{FF2B5EF4-FFF2-40B4-BE49-F238E27FC236}">
                  <a16:creationId xmlns:a16="http://schemas.microsoft.com/office/drawing/2014/main" id="{4EF7EEA7-ED11-400D-CDC8-7AF1AE26A23E}"/>
                </a:ext>
              </a:extLst>
            </p:cNvPr>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14" name="Freeform 5">
              <a:extLst>
                <a:ext uri="{FF2B5EF4-FFF2-40B4-BE49-F238E27FC236}">
                  <a16:creationId xmlns:a16="http://schemas.microsoft.com/office/drawing/2014/main" id="{EBDA363C-12CD-599D-47C8-650F281C2905}"/>
                </a:ext>
              </a:extLst>
            </p:cNvPr>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6" name="Freeform 6">
              <a:extLst>
                <a:ext uri="{FF2B5EF4-FFF2-40B4-BE49-F238E27FC236}">
                  <a16:creationId xmlns:a16="http://schemas.microsoft.com/office/drawing/2014/main" id="{6385639E-E6E3-09A5-1425-E3A283B29B13}"/>
                </a:ext>
              </a:extLst>
            </p:cNvPr>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pic>
        <p:nvPicPr>
          <p:cNvPr id="11266" name="Picture 2">
            <a:extLst>
              <a:ext uri="{FF2B5EF4-FFF2-40B4-BE49-F238E27FC236}">
                <a16:creationId xmlns:a16="http://schemas.microsoft.com/office/drawing/2014/main" id="{FF7CC21B-CF3D-00ED-F4AE-E218580EB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5" y="3314700"/>
            <a:ext cx="9125483" cy="418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fade">
                                      <p:cBhvr>
                                        <p:cTn id="14"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7115041" y="1104397"/>
            <a:ext cx="9118160" cy="8153903"/>
            <a:chOff x="0" y="0"/>
            <a:chExt cx="3084415" cy="2758234"/>
          </a:xfrm>
        </p:grpSpPr>
        <p:sp>
          <p:nvSpPr>
            <p:cNvPr id="3" name="Freeform 3"/>
            <p:cNvSpPr/>
            <p:nvPr/>
          </p:nvSpPr>
          <p:spPr>
            <a:xfrm>
              <a:off x="0" y="0"/>
              <a:ext cx="3084415" cy="2758234"/>
            </a:xfrm>
            <a:custGeom>
              <a:avLst/>
              <a:gdLst/>
              <a:ahLst/>
              <a:cxnLst/>
              <a:rect l="l" t="t" r="r" b="b"/>
              <a:pathLst>
                <a:path w="3084415" h="2758234">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8439" y="8984932"/>
            <a:ext cx="706759" cy="706759"/>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75320" y="8984932"/>
            <a:ext cx="706759" cy="706759"/>
          </a:xfrm>
          <a:prstGeom prst="rect">
            <a:avLst/>
          </a:prstGeom>
        </p:spPr>
      </p:pic>
      <p:grpSp>
        <p:nvGrpSpPr>
          <p:cNvPr id="8" name="Group 8"/>
          <p:cNvGrpSpPr/>
          <p:nvPr/>
        </p:nvGrpSpPr>
        <p:grpSpPr>
          <a:xfrm>
            <a:off x="7497790" y="1433802"/>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grpSp>
        <p:nvGrpSpPr>
          <p:cNvPr id="15" name="Group 15"/>
          <p:cNvGrpSpPr/>
          <p:nvPr/>
        </p:nvGrpSpPr>
        <p:grpSpPr>
          <a:xfrm>
            <a:off x="7787921" y="2023541"/>
            <a:ext cx="7976974" cy="6195654"/>
            <a:chOff x="0" y="-1575214"/>
            <a:chExt cx="9456640" cy="8260875"/>
          </a:xfrm>
        </p:grpSpPr>
        <p:sp>
          <p:nvSpPr>
            <p:cNvPr id="16" name="TextBox 16"/>
            <p:cNvSpPr txBox="1"/>
            <p:nvPr/>
          </p:nvSpPr>
          <p:spPr>
            <a:xfrm>
              <a:off x="0" y="-1575214"/>
              <a:ext cx="9214119" cy="1470488"/>
            </a:xfrm>
            <a:prstGeom prst="rect">
              <a:avLst/>
            </a:prstGeom>
          </p:spPr>
          <p:txBody>
            <a:bodyPr lIns="0" tIns="0" rIns="0" bIns="0" rtlCol="0" anchor="t">
              <a:spAutoFit/>
            </a:bodyPr>
            <a:lstStyle/>
            <a:p>
              <a:pPr algn="ctr">
                <a:lnSpc>
                  <a:spcPts val="8640"/>
                </a:lnSpc>
              </a:pPr>
              <a:r>
                <a:rPr lang="en-US" sz="7200" b="1" dirty="0">
                  <a:solidFill>
                    <a:srgbClr val="152544"/>
                  </a:solidFill>
                  <a:ea typeface="Noto Sans T Chinese Bold"/>
                </a:rPr>
                <a:t>Conclusion</a:t>
              </a:r>
            </a:p>
          </p:txBody>
        </p:sp>
        <p:sp>
          <p:nvSpPr>
            <p:cNvPr id="17" name="TextBox 17"/>
            <p:cNvSpPr txBox="1"/>
            <p:nvPr/>
          </p:nvSpPr>
          <p:spPr>
            <a:xfrm>
              <a:off x="242521" y="-107399"/>
              <a:ext cx="9214119" cy="6793060"/>
            </a:xfrm>
            <a:prstGeom prst="rect">
              <a:avLst/>
            </a:prstGeom>
          </p:spPr>
          <p:txBody>
            <a:bodyPr lIns="0" tIns="0" rIns="0" bIns="0" rtlCol="0" anchor="t">
              <a:spAutoFit/>
            </a:bodyPr>
            <a:lstStyle/>
            <a:p>
              <a:pPr lvl="1">
                <a:lnSpc>
                  <a:spcPct val="150000"/>
                </a:lnSpc>
              </a:pPr>
              <a:r>
                <a:rPr lang="zh-TW" altLang="en-US" sz="2800" dirty="0">
                  <a:solidFill>
                    <a:srgbClr val="152544"/>
                  </a:solidFill>
                  <a:latin typeface="Noto Sans T Chinese Bold" panose="02020500000000000000" charset="-120"/>
                  <a:ea typeface="Noto Sans T Chinese Bold" panose="02020500000000000000" charset="-120"/>
                </a:rPr>
                <a:t>結論：</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通過分析和可視化回饋資料能夠深入瞭解學生對於教學的觀點和體驗，並發現教學品質方面的問題</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進一步辨別出可能存在的問題和不足之處</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透過分析並構思出改進方案，我們能夠協助老師改善教學方式和內容，提升教學品質</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endParaRPr lang="en-US" sz="2800" dirty="0">
                <a:solidFill>
                  <a:srgbClr val="152544"/>
                </a:solidFill>
                <a:latin typeface="Noto Sans T Chinese Bold" panose="02020500000000000000" charset="-120"/>
                <a:ea typeface="Noto Sans T Chinese Bold" panose="02020500000000000000" charset="-120"/>
              </a:endParaRPr>
            </a:p>
          </p:txBody>
        </p:sp>
      </p:grpSp>
      <p:pic>
        <p:nvPicPr>
          <p:cNvPr id="6" name="圖片 5">
            <a:extLst>
              <a:ext uri="{FF2B5EF4-FFF2-40B4-BE49-F238E27FC236}">
                <a16:creationId xmlns:a16="http://schemas.microsoft.com/office/drawing/2014/main" id="{E4379163-8A2C-0FBF-BD62-6D2AE7C3B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74" y="1104397"/>
            <a:ext cx="6114602" cy="7543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7115041" y="1104397"/>
            <a:ext cx="9118160" cy="8153903"/>
            <a:chOff x="0" y="0"/>
            <a:chExt cx="3084415" cy="2758234"/>
          </a:xfrm>
        </p:grpSpPr>
        <p:sp>
          <p:nvSpPr>
            <p:cNvPr id="3" name="Freeform 3"/>
            <p:cNvSpPr/>
            <p:nvPr/>
          </p:nvSpPr>
          <p:spPr>
            <a:xfrm>
              <a:off x="0" y="0"/>
              <a:ext cx="3084415" cy="2758234"/>
            </a:xfrm>
            <a:custGeom>
              <a:avLst/>
              <a:gdLst/>
              <a:ahLst/>
              <a:cxnLst/>
              <a:rect l="l" t="t" r="r" b="b"/>
              <a:pathLst>
                <a:path w="3084415" h="2758234">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8439" y="8984932"/>
            <a:ext cx="706759" cy="706759"/>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75320" y="8984932"/>
            <a:ext cx="706759" cy="706759"/>
          </a:xfrm>
          <a:prstGeom prst="rect">
            <a:avLst/>
          </a:prstGeom>
        </p:spPr>
      </p:pic>
      <p:grpSp>
        <p:nvGrpSpPr>
          <p:cNvPr id="8" name="Group 8"/>
          <p:cNvGrpSpPr/>
          <p:nvPr/>
        </p:nvGrpSpPr>
        <p:grpSpPr>
          <a:xfrm>
            <a:off x="7497790" y="1433802"/>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grpSp>
        <p:nvGrpSpPr>
          <p:cNvPr id="15" name="Group 15"/>
          <p:cNvGrpSpPr/>
          <p:nvPr/>
        </p:nvGrpSpPr>
        <p:grpSpPr>
          <a:xfrm>
            <a:off x="7787921" y="2023541"/>
            <a:ext cx="7976974" cy="6841984"/>
            <a:chOff x="0" y="-1575214"/>
            <a:chExt cx="9456640" cy="9122647"/>
          </a:xfrm>
        </p:grpSpPr>
        <p:sp>
          <p:nvSpPr>
            <p:cNvPr id="16" name="TextBox 16"/>
            <p:cNvSpPr txBox="1"/>
            <p:nvPr/>
          </p:nvSpPr>
          <p:spPr>
            <a:xfrm>
              <a:off x="0" y="-1575214"/>
              <a:ext cx="9214119" cy="1470488"/>
            </a:xfrm>
            <a:prstGeom prst="rect">
              <a:avLst/>
            </a:prstGeom>
          </p:spPr>
          <p:txBody>
            <a:bodyPr lIns="0" tIns="0" rIns="0" bIns="0" rtlCol="0" anchor="t">
              <a:spAutoFit/>
            </a:bodyPr>
            <a:lstStyle/>
            <a:p>
              <a:pPr algn="ctr">
                <a:lnSpc>
                  <a:spcPts val="8640"/>
                </a:lnSpc>
              </a:pPr>
              <a:r>
                <a:rPr lang="en-US" sz="7200" b="1" dirty="0">
                  <a:solidFill>
                    <a:srgbClr val="152544"/>
                  </a:solidFill>
                  <a:ea typeface="Noto Sans T Chinese Bold"/>
                </a:rPr>
                <a:t>Conclusion</a:t>
              </a:r>
            </a:p>
          </p:txBody>
        </p:sp>
        <p:sp>
          <p:nvSpPr>
            <p:cNvPr id="17" name="TextBox 17"/>
            <p:cNvSpPr txBox="1"/>
            <p:nvPr/>
          </p:nvSpPr>
          <p:spPr>
            <a:xfrm>
              <a:off x="242521" y="-107399"/>
              <a:ext cx="9214119" cy="7654832"/>
            </a:xfrm>
            <a:prstGeom prst="rect">
              <a:avLst/>
            </a:prstGeom>
          </p:spPr>
          <p:txBody>
            <a:bodyPr lIns="0" tIns="0" rIns="0" bIns="0" rtlCol="0" anchor="t">
              <a:spAutoFit/>
            </a:bodyPr>
            <a:lstStyle/>
            <a:p>
              <a:pPr lvl="1">
                <a:lnSpc>
                  <a:spcPct val="150000"/>
                </a:lnSpc>
              </a:pPr>
              <a:r>
                <a:rPr lang="zh-TW" altLang="en-US" sz="2800" dirty="0">
                  <a:solidFill>
                    <a:srgbClr val="152544"/>
                  </a:solidFill>
                  <a:latin typeface="Noto Sans T Chinese Bold" panose="02020500000000000000" charset="-120"/>
                  <a:ea typeface="Noto Sans T Chinese Bold" panose="02020500000000000000" charset="-120"/>
                </a:rPr>
                <a:t>未來發展：</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這樣的改善對於學生來説至關重要，因爲它能夠提高他們的學習效果及體驗</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這將有助於提高學生的學習效果和學習體驗，同時也提高了教學機構的整體聲譽和形象</a:t>
              </a:r>
              <a:endParaRPr lang="en-US" altLang="zh-TW" sz="2800" dirty="0">
                <a:solidFill>
                  <a:srgbClr val="152544"/>
                </a:solidFill>
                <a:latin typeface="Noto Sans T Chinese Bold" panose="02020500000000000000" charset="-120"/>
                <a:ea typeface="Noto Sans T Chinese Bold" panose="02020500000000000000" charset="-120"/>
              </a:endParaRPr>
            </a:p>
            <a:p>
              <a:pPr marL="914400" lvl="1" indent="-457200">
                <a:lnSpc>
                  <a:spcPct val="150000"/>
                </a:lnSpc>
                <a:buFont typeface="Arial" panose="020B0604020202020204" pitchFamily="34" charset="0"/>
                <a:buChar char="•"/>
              </a:pPr>
              <a:r>
                <a:rPr lang="zh-TW" altLang="en-US" sz="2800" dirty="0">
                  <a:solidFill>
                    <a:srgbClr val="152544"/>
                  </a:solidFill>
                  <a:latin typeface="Noto Sans T Chinese Bold" panose="02020500000000000000" charset="-120"/>
                  <a:ea typeface="Noto Sans T Chinese Bold" panose="02020500000000000000" charset="-120"/>
                </a:rPr>
                <a:t>透過持續地分析學生意見並實施改進措施，教學機構將能夠不斷提升教學品質，促進學生的學習效果和學習體驗，並取得卓越的教育成果。為整個教育體系帶來長遠的益處</a:t>
              </a:r>
              <a:endParaRPr lang="en-US" sz="2800" dirty="0">
                <a:solidFill>
                  <a:srgbClr val="152544"/>
                </a:solidFill>
                <a:latin typeface="Noto Sans T Chinese Bold" panose="02020500000000000000" charset="-120"/>
                <a:ea typeface="Noto Sans T Chinese Bold" panose="02020500000000000000" charset="-120"/>
              </a:endParaRPr>
            </a:p>
          </p:txBody>
        </p:sp>
      </p:grpSp>
      <p:pic>
        <p:nvPicPr>
          <p:cNvPr id="6" name="圖片 5">
            <a:extLst>
              <a:ext uri="{FF2B5EF4-FFF2-40B4-BE49-F238E27FC236}">
                <a16:creationId xmlns:a16="http://schemas.microsoft.com/office/drawing/2014/main" id="{E4379163-8A2C-0FBF-BD62-6D2AE7C3B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74" y="1104397"/>
            <a:ext cx="6114602" cy="7543799"/>
          </a:xfrm>
          <a:prstGeom prst="rect">
            <a:avLst/>
          </a:prstGeom>
        </p:spPr>
      </p:pic>
    </p:spTree>
    <p:extLst>
      <p:ext uri="{BB962C8B-B14F-4D97-AF65-F5344CB8AC3E}">
        <p14:creationId xmlns:p14="http://schemas.microsoft.com/office/powerpoint/2010/main" val="37500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7E0E8306-CC11-0690-CC38-95DAFDAAC9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3823" y="3715603"/>
            <a:ext cx="2440405" cy="2855793"/>
          </a:xfrm>
          <a:prstGeom prst="rect">
            <a:avLst/>
          </a:prstGeom>
        </p:spPr>
      </p:pic>
      <p:sp>
        <p:nvSpPr>
          <p:cNvPr id="22" name="TextBox 22"/>
          <p:cNvSpPr txBox="1"/>
          <p:nvPr/>
        </p:nvSpPr>
        <p:spPr>
          <a:xfrm>
            <a:off x="305802" y="4592066"/>
            <a:ext cx="5576636" cy="1102866"/>
          </a:xfrm>
          <a:prstGeom prst="rect">
            <a:avLst/>
          </a:prstGeom>
        </p:spPr>
        <p:txBody>
          <a:bodyPr lIns="0" tIns="0" rIns="0" bIns="0" rtlCol="0" anchor="t">
            <a:spAutoFit/>
          </a:bodyPr>
          <a:lstStyle/>
          <a:p>
            <a:pPr>
              <a:lnSpc>
                <a:spcPts val="8640"/>
              </a:lnSpc>
            </a:pPr>
            <a:r>
              <a:rPr lang="en-US" sz="7200" b="1" dirty="0">
                <a:solidFill>
                  <a:srgbClr val="152544"/>
                </a:solidFill>
                <a:ea typeface="Noto Sans T Chinese Bold"/>
              </a:rPr>
              <a:t>Others </a:t>
            </a:r>
          </a:p>
        </p:txBody>
      </p:sp>
      <p:sp>
        <p:nvSpPr>
          <p:cNvPr id="18" name="TextBox 18"/>
          <p:cNvSpPr txBox="1"/>
          <p:nvPr/>
        </p:nvSpPr>
        <p:spPr>
          <a:xfrm>
            <a:off x="3886200" y="2129051"/>
            <a:ext cx="13354289" cy="6028895"/>
          </a:xfrm>
          <a:prstGeom prst="rect">
            <a:avLst/>
          </a:prstGeom>
        </p:spPr>
        <p:txBody>
          <a:bodyPr wrap="square" lIns="0" tIns="0" rIns="0" bIns="0" rtlCol="0" anchor="t">
            <a:spAutoFit/>
          </a:bodyPr>
          <a:lstStyle/>
          <a:p>
            <a:pPr>
              <a:lnSpc>
                <a:spcPct val="150000"/>
              </a:lnSpc>
            </a:pPr>
            <a:r>
              <a:rPr lang="zh-TW" altLang="en-US" sz="2400" dirty="0">
                <a:solidFill>
                  <a:srgbClr val="152544"/>
                </a:solidFill>
                <a:latin typeface="Noto Sans T Chinese Bold" panose="02020500000000000000" charset="-120"/>
                <a:ea typeface="Noto Sans T Chinese Bold" panose="02020500000000000000" charset="-120"/>
              </a:rPr>
              <a:t>王偉斌 </a:t>
            </a:r>
            <a:r>
              <a:rPr lang="en-US" altLang="zh-TW" sz="2400" dirty="0">
                <a:solidFill>
                  <a:srgbClr val="152544"/>
                </a:solidFill>
                <a:latin typeface="Noto Sans T Chinese Bold" panose="02020500000000000000" charset="-120"/>
                <a:ea typeface="Noto Sans T Chinese Bold" panose="02020500000000000000" charset="-120"/>
              </a:rPr>
              <a:t>111598401 --	Microsoft Word </a:t>
            </a:r>
            <a:r>
              <a:rPr lang="zh-TW" altLang="en-US" sz="2400" dirty="0">
                <a:solidFill>
                  <a:srgbClr val="152544"/>
                </a:solidFill>
                <a:latin typeface="Noto Sans T Chinese Bold" panose="02020500000000000000" charset="-120"/>
                <a:ea typeface="Noto Sans T Chinese Bold" panose="02020500000000000000" charset="-120"/>
              </a:rPr>
              <a:t>相關的任務和工作包括研究相關資訊、撰寫文章、文件編輯等。 </a:t>
            </a:r>
          </a:p>
          <a:p>
            <a:pPr>
              <a:lnSpc>
                <a:spcPct val="150000"/>
              </a:lnSpc>
            </a:pPr>
            <a:endParaRPr lang="zh-TW" altLang="en-US" sz="2400" dirty="0">
              <a:solidFill>
                <a:srgbClr val="152544"/>
              </a:solidFill>
              <a:latin typeface="Noto Sans T Chinese Bold" panose="02020500000000000000" charset="-120"/>
              <a:ea typeface="Noto Sans T Chinese Bold" panose="02020500000000000000" charset="-120"/>
            </a:endParaRPr>
          </a:p>
          <a:p>
            <a:pPr>
              <a:lnSpc>
                <a:spcPct val="150000"/>
              </a:lnSpc>
            </a:pPr>
            <a:r>
              <a:rPr lang="zh-TW" altLang="en-US" sz="2400" dirty="0">
                <a:solidFill>
                  <a:srgbClr val="152544"/>
                </a:solidFill>
                <a:latin typeface="Noto Sans T Chinese Bold" panose="02020500000000000000" charset="-120"/>
                <a:ea typeface="Noto Sans T Chinese Bold" panose="02020500000000000000" charset="-120"/>
              </a:rPr>
              <a:t>賴俊霖 </a:t>
            </a:r>
            <a:r>
              <a:rPr lang="en-US" altLang="zh-TW" sz="2400" dirty="0">
                <a:solidFill>
                  <a:srgbClr val="152544"/>
                </a:solidFill>
                <a:latin typeface="Noto Sans T Chinese Bold" panose="02020500000000000000" charset="-120"/>
                <a:ea typeface="Noto Sans T Chinese Bold" panose="02020500000000000000" charset="-120"/>
              </a:rPr>
              <a:t>111598070 --	</a:t>
            </a:r>
            <a:r>
              <a:rPr lang="zh-TW" altLang="en-US" sz="2400" dirty="0">
                <a:solidFill>
                  <a:srgbClr val="152544"/>
                </a:solidFill>
                <a:latin typeface="Noto Sans T Chinese Bold" panose="02020500000000000000" charset="-120"/>
                <a:ea typeface="Noto Sans T Chinese Bold" panose="02020500000000000000" charset="-120"/>
              </a:rPr>
              <a:t>負責處理與 </a:t>
            </a:r>
            <a:r>
              <a:rPr lang="en-US" altLang="zh-TW" sz="2400" dirty="0">
                <a:solidFill>
                  <a:srgbClr val="152544"/>
                </a:solidFill>
                <a:latin typeface="Noto Sans T Chinese Bold" panose="02020500000000000000" charset="-120"/>
                <a:ea typeface="Noto Sans T Chinese Bold" panose="02020500000000000000" charset="-120"/>
              </a:rPr>
              <a:t>Tableau </a:t>
            </a:r>
            <a:r>
              <a:rPr lang="zh-TW" altLang="en-US" sz="2400" dirty="0">
                <a:solidFill>
                  <a:srgbClr val="152544"/>
                </a:solidFill>
                <a:latin typeface="Noto Sans T Chinese Bold" panose="02020500000000000000" charset="-120"/>
                <a:ea typeface="Noto Sans T Chinese Bold" panose="02020500000000000000" charset="-120"/>
              </a:rPr>
              <a:t>相關的任務和工作，包括資料視覺化、報表生成、資料分析、分享心得等。 </a:t>
            </a:r>
          </a:p>
          <a:p>
            <a:pPr>
              <a:lnSpc>
                <a:spcPct val="150000"/>
              </a:lnSpc>
            </a:pPr>
            <a:endParaRPr lang="zh-TW" altLang="en-US" sz="2400" dirty="0">
              <a:solidFill>
                <a:srgbClr val="152544"/>
              </a:solidFill>
              <a:latin typeface="Noto Sans T Chinese Bold" panose="02020500000000000000" charset="-120"/>
              <a:ea typeface="Noto Sans T Chinese Bold" panose="02020500000000000000" charset="-120"/>
            </a:endParaRPr>
          </a:p>
          <a:p>
            <a:pPr>
              <a:lnSpc>
                <a:spcPct val="150000"/>
              </a:lnSpc>
            </a:pPr>
            <a:r>
              <a:rPr lang="zh-TW" altLang="en-US" sz="2400" dirty="0">
                <a:solidFill>
                  <a:srgbClr val="152544"/>
                </a:solidFill>
                <a:latin typeface="Noto Sans T Chinese Bold" panose="02020500000000000000" charset="-120"/>
                <a:ea typeface="Noto Sans T Chinese Bold" panose="02020500000000000000" charset="-120"/>
              </a:rPr>
              <a:t>陳柏堯 </a:t>
            </a:r>
            <a:r>
              <a:rPr lang="en-US" altLang="zh-TW" sz="2400" dirty="0">
                <a:solidFill>
                  <a:srgbClr val="152544"/>
                </a:solidFill>
                <a:latin typeface="Noto Sans T Chinese Bold" panose="02020500000000000000" charset="-120"/>
                <a:ea typeface="Noto Sans T Chinese Bold" panose="02020500000000000000" charset="-120"/>
              </a:rPr>
              <a:t>111598078 --	</a:t>
            </a:r>
            <a:r>
              <a:rPr lang="zh-TW" altLang="en-US" sz="2400" dirty="0">
                <a:solidFill>
                  <a:srgbClr val="152544"/>
                </a:solidFill>
                <a:latin typeface="Noto Sans T Chinese Bold" panose="02020500000000000000" charset="-120"/>
                <a:ea typeface="Noto Sans T Chinese Bold" panose="02020500000000000000" charset="-120"/>
              </a:rPr>
              <a:t>負責處理與監督相關的任務和工作</a:t>
            </a:r>
            <a:r>
              <a:rPr lang="en-US" altLang="zh-TW" sz="2400" dirty="0">
                <a:solidFill>
                  <a:srgbClr val="152544"/>
                </a:solidFill>
                <a:latin typeface="Noto Sans T Chinese Bold" panose="02020500000000000000" charset="-120"/>
                <a:ea typeface="Noto Sans T Chinese Bold" panose="02020500000000000000" charset="-120"/>
              </a:rPr>
              <a:t>, </a:t>
            </a:r>
            <a:r>
              <a:rPr lang="zh-TW" altLang="en-US" sz="2400" dirty="0">
                <a:solidFill>
                  <a:srgbClr val="152544"/>
                </a:solidFill>
                <a:latin typeface="Noto Sans T Chinese Bold" panose="02020500000000000000" charset="-120"/>
                <a:ea typeface="Noto Sans T Chinese Bold" panose="02020500000000000000" charset="-120"/>
              </a:rPr>
              <a:t>包括文件編輯、格式設定、目錄創建等。 </a:t>
            </a:r>
          </a:p>
          <a:p>
            <a:pPr>
              <a:lnSpc>
                <a:spcPct val="150000"/>
              </a:lnSpc>
            </a:pPr>
            <a:endParaRPr lang="zh-TW" altLang="en-US" sz="2400" dirty="0">
              <a:solidFill>
                <a:srgbClr val="152544"/>
              </a:solidFill>
              <a:latin typeface="Noto Sans T Chinese Bold" panose="02020500000000000000" charset="-120"/>
              <a:ea typeface="Noto Sans T Chinese Bold" panose="02020500000000000000" charset="-120"/>
            </a:endParaRPr>
          </a:p>
          <a:p>
            <a:pPr>
              <a:lnSpc>
                <a:spcPct val="150000"/>
              </a:lnSpc>
            </a:pPr>
            <a:r>
              <a:rPr lang="zh-TW" altLang="en-US" sz="2400" dirty="0">
                <a:solidFill>
                  <a:srgbClr val="152544"/>
                </a:solidFill>
                <a:latin typeface="Noto Sans T Chinese Bold" panose="02020500000000000000" charset="-120"/>
                <a:ea typeface="Noto Sans T Chinese Bold" panose="02020500000000000000" charset="-120"/>
              </a:rPr>
              <a:t>黃澤然 </a:t>
            </a:r>
            <a:r>
              <a:rPr lang="en-US" altLang="zh-TW" sz="2400" dirty="0">
                <a:solidFill>
                  <a:srgbClr val="152544"/>
                </a:solidFill>
                <a:latin typeface="Noto Sans T Chinese Bold" panose="02020500000000000000" charset="-120"/>
                <a:ea typeface="Noto Sans T Chinese Bold" panose="02020500000000000000" charset="-120"/>
              </a:rPr>
              <a:t>107590049 -- 	</a:t>
            </a:r>
            <a:r>
              <a:rPr lang="zh-TW" altLang="en-US" sz="2400" dirty="0">
                <a:solidFill>
                  <a:srgbClr val="152544"/>
                </a:solidFill>
                <a:latin typeface="Noto Sans T Chinese Bold" panose="02020500000000000000" charset="-120"/>
                <a:ea typeface="Noto Sans T Chinese Bold" panose="02020500000000000000" charset="-120"/>
              </a:rPr>
              <a:t>負責處理與 </a:t>
            </a:r>
            <a:r>
              <a:rPr lang="en-US" altLang="zh-TW" sz="2400" dirty="0">
                <a:solidFill>
                  <a:srgbClr val="152544"/>
                </a:solidFill>
                <a:latin typeface="Noto Sans T Chinese Bold" panose="02020500000000000000" charset="-120"/>
                <a:ea typeface="Noto Sans T Chinese Bold" panose="02020500000000000000" charset="-120"/>
              </a:rPr>
              <a:t>PPT </a:t>
            </a:r>
            <a:r>
              <a:rPr lang="zh-TW" altLang="en-US" sz="2400" dirty="0">
                <a:solidFill>
                  <a:srgbClr val="152544"/>
                </a:solidFill>
                <a:latin typeface="Noto Sans T Chinese Bold" panose="02020500000000000000" charset="-120"/>
                <a:ea typeface="Noto Sans T Chinese Bold" panose="02020500000000000000" charset="-120"/>
              </a:rPr>
              <a:t>相關的任務和工作，包括簡報設計、投影片製作、視覺呈現等。</a:t>
            </a:r>
            <a:endParaRPr lang="en-US" sz="2400" dirty="0">
              <a:solidFill>
                <a:srgbClr val="152544"/>
              </a:solidFill>
              <a:latin typeface="Noto Sans T Chinese Bold" panose="02020500000000000000" charset="-120"/>
              <a:ea typeface="Noto Sans T Chinese Bold" panose="02020500000000000000"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par>
                                <p:cTn id="15" presetID="27" presetClass="emph" presetSubtype="0" fill="remove" nodeType="withEffect">
                                  <p:stCondLst>
                                    <p:cond delay="0"/>
                                  </p:stCondLst>
                                  <p:childTnLst>
                                    <p:animClr clrSpc="rgb" dir="cw">
                                      <p:cBhvr override="childStyle">
                                        <p:cTn id="16" dur="250" autoRev="1" fill="remove"/>
                                        <p:tgtEl>
                                          <p:spTgt spid="6"/>
                                        </p:tgtEl>
                                        <p:attrNameLst>
                                          <p:attrName>style.color</p:attrName>
                                        </p:attrNameLst>
                                      </p:cBhvr>
                                      <p:to>
                                        <a:schemeClr val="bg1"/>
                                      </p:to>
                                    </p:animClr>
                                    <p:animClr clrSpc="rgb" dir="cw">
                                      <p:cBhvr>
                                        <p:cTn id="17" dur="250" autoRev="1" fill="remove"/>
                                        <p:tgtEl>
                                          <p:spTgt spid="6"/>
                                        </p:tgtEl>
                                        <p:attrNameLst>
                                          <p:attrName>fillcolor</p:attrName>
                                        </p:attrNameLst>
                                      </p:cBhvr>
                                      <p:to>
                                        <a:schemeClr val="bg1"/>
                                      </p:to>
                                    </p:animClr>
                                    <p:set>
                                      <p:cBhvr>
                                        <p:cTn id="18" dur="250" autoRev="1" fill="remove"/>
                                        <p:tgtEl>
                                          <p:spTgt spid="6"/>
                                        </p:tgtEl>
                                        <p:attrNameLst>
                                          <p:attrName>fill.type</p:attrName>
                                        </p:attrNameLst>
                                      </p:cBhvr>
                                      <p:to>
                                        <p:strVal val="solid"/>
                                      </p:to>
                                    </p:set>
                                    <p:set>
                                      <p:cBhvr>
                                        <p:cTn id="19" dur="250" autoRev="1" fill="remove"/>
                                        <p:tgtEl>
                                          <p:spTgt spid="6"/>
                                        </p:tgtEl>
                                        <p:attrNameLst>
                                          <p:attrName>fill.on</p:attrName>
                                        </p:attrNameLst>
                                      </p:cBhvr>
                                      <p:to>
                                        <p:strVal val="true"/>
                                      </p:to>
                                    </p:set>
                                  </p:childTnLst>
                                </p:cTn>
                              </p:par>
                              <p:par>
                                <p:cTn id="20" presetID="32" presetClass="emph" presetSubtype="0" fill="hold" nodeType="withEffect">
                                  <p:stCondLst>
                                    <p:cond delay="0"/>
                                  </p:stCondLst>
                                  <p:childTnLst>
                                    <p:animRot by="120000">
                                      <p:cBhvr>
                                        <p:cTn id="21" dur="100" fill="hold">
                                          <p:stCondLst>
                                            <p:cond delay="0"/>
                                          </p:stCondLst>
                                        </p:cTn>
                                        <p:tgtEl>
                                          <p:spTgt spid="6"/>
                                        </p:tgtEl>
                                        <p:attrNameLst>
                                          <p:attrName>r</p:attrName>
                                        </p:attrNameLst>
                                      </p:cBhvr>
                                    </p:animRot>
                                    <p:animRot by="-240000">
                                      <p:cBhvr>
                                        <p:cTn id="22" dur="200" fill="hold">
                                          <p:stCondLst>
                                            <p:cond delay="200"/>
                                          </p:stCondLst>
                                        </p:cTn>
                                        <p:tgtEl>
                                          <p:spTgt spid="6"/>
                                        </p:tgtEl>
                                        <p:attrNameLst>
                                          <p:attrName>r</p:attrName>
                                        </p:attrNameLst>
                                      </p:cBhvr>
                                    </p:animRot>
                                    <p:animRot by="240000">
                                      <p:cBhvr>
                                        <p:cTn id="23" dur="200" fill="hold">
                                          <p:stCondLst>
                                            <p:cond delay="400"/>
                                          </p:stCondLst>
                                        </p:cTn>
                                        <p:tgtEl>
                                          <p:spTgt spid="6"/>
                                        </p:tgtEl>
                                        <p:attrNameLst>
                                          <p:attrName>r</p:attrName>
                                        </p:attrNameLst>
                                      </p:cBhvr>
                                    </p:animRot>
                                    <p:animRot by="-240000">
                                      <p:cBhvr>
                                        <p:cTn id="24" dur="200" fill="hold">
                                          <p:stCondLst>
                                            <p:cond delay="600"/>
                                          </p:stCondLst>
                                        </p:cTn>
                                        <p:tgtEl>
                                          <p:spTgt spid="6"/>
                                        </p:tgtEl>
                                        <p:attrNameLst>
                                          <p:attrName>r</p:attrName>
                                        </p:attrNameLst>
                                      </p:cBhvr>
                                    </p:animRot>
                                    <p:animRot by="120000">
                                      <p:cBhvr>
                                        <p:cTn id="25" dur="200" fill="hold">
                                          <p:stCondLst>
                                            <p:cond delay="800"/>
                                          </p:stCondLst>
                                        </p:cTn>
                                        <p:tgtEl>
                                          <p:spTgt spid="6"/>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8439" y="8984932"/>
            <a:ext cx="706759" cy="706759"/>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75320" y="8984932"/>
            <a:ext cx="706759" cy="706759"/>
          </a:xfrm>
          <a:prstGeom prst="rect">
            <a:avLst/>
          </a:prstGeom>
        </p:spPr>
      </p:pic>
      <p:grpSp>
        <p:nvGrpSpPr>
          <p:cNvPr id="4" name="Group 4"/>
          <p:cNvGrpSpPr/>
          <p:nvPr/>
        </p:nvGrpSpPr>
        <p:grpSpPr>
          <a:xfrm>
            <a:off x="1382079" y="639579"/>
            <a:ext cx="9118160" cy="8116236"/>
            <a:chOff x="0" y="0"/>
            <a:chExt cx="3084415" cy="2010873"/>
          </a:xfrm>
        </p:grpSpPr>
        <p:sp>
          <p:nvSpPr>
            <p:cNvPr id="5" name="Freeform 5"/>
            <p:cNvSpPr/>
            <p:nvPr/>
          </p:nvSpPr>
          <p:spPr>
            <a:xfrm>
              <a:off x="0" y="0"/>
              <a:ext cx="3084415" cy="2010873"/>
            </a:xfrm>
            <a:custGeom>
              <a:avLst/>
              <a:gdLst/>
              <a:ahLst/>
              <a:cxnLst/>
              <a:rect l="l" t="t" r="r" b="b"/>
              <a:pathLst>
                <a:path w="3084415" h="2010873">
                  <a:moveTo>
                    <a:pt x="2959955" y="2010873"/>
                  </a:moveTo>
                  <a:lnTo>
                    <a:pt x="124460" y="2010873"/>
                  </a:lnTo>
                  <a:cubicBezTo>
                    <a:pt x="55880" y="2010873"/>
                    <a:pt x="0" y="1954993"/>
                    <a:pt x="0" y="1886413"/>
                  </a:cubicBezTo>
                  <a:lnTo>
                    <a:pt x="0" y="124460"/>
                  </a:lnTo>
                  <a:cubicBezTo>
                    <a:pt x="0" y="55880"/>
                    <a:pt x="55880" y="0"/>
                    <a:pt x="124460" y="0"/>
                  </a:cubicBezTo>
                  <a:lnTo>
                    <a:pt x="2959955" y="0"/>
                  </a:lnTo>
                  <a:cubicBezTo>
                    <a:pt x="3028535" y="0"/>
                    <a:pt x="3084415" y="55880"/>
                    <a:pt x="3084415" y="124460"/>
                  </a:cubicBezTo>
                  <a:lnTo>
                    <a:pt x="3084415" y="1886413"/>
                  </a:lnTo>
                  <a:cubicBezTo>
                    <a:pt x="3084415" y="1954993"/>
                    <a:pt x="3028535" y="2010873"/>
                    <a:pt x="2959955" y="2010873"/>
                  </a:cubicBezTo>
                  <a:close/>
                </a:path>
              </a:pathLst>
            </a:custGeom>
            <a:solidFill>
              <a:srgbClr val="FFFFFF"/>
            </a:solidFill>
          </p:spPr>
        </p:sp>
      </p:grpSp>
      <p:grpSp>
        <p:nvGrpSpPr>
          <p:cNvPr id="6" name="Group 6"/>
          <p:cNvGrpSpPr/>
          <p:nvPr/>
        </p:nvGrpSpPr>
        <p:grpSpPr>
          <a:xfrm>
            <a:off x="1764828" y="968983"/>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sp>
        <p:nvSpPr>
          <p:cNvPr id="13" name="TextBox 13"/>
          <p:cNvSpPr txBox="1"/>
          <p:nvPr/>
        </p:nvSpPr>
        <p:spPr>
          <a:xfrm>
            <a:off x="2167525" y="1735331"/>
            <a:ext cx="8047932" cy="5748240"/>
          </a:xfrm>
          <a:prstGeom prst="rect">
            <a:avLst/>
          </a:prstGeom>
        </p:spPr>
        <p:txBody>
          <a:bodyPr wrap="square" lIns="0" tIns="0" rIns="0" bIns="0" rtlCol="0" anchor="t">
            <a:spAutoFit/>
          </a:bodyPr>
          <a:lstStyle/>
          <a:p>
            <a:pPr>
              <a:lnSpc>
                <a:spcPct val="150000"/>
              </a:lnSpc>
            </a:pPr>
            <a:r>
              <a:rPr lang="zh-HK" altLang="en-US" sz="2800" dirty="0">
                <a:solidFill>
                  <a:srgbClr val="152544"/>
                </a:solidFill>
                <a:ea typeface="Noto Sans T Chinese Bold"/>
              </a:rPr>
              <a:t>研究目標和動機：</a:t>
            </a:r>
            <a:endParaRPr lang="en-US" altLang="zh-HK"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瞭解學生他們對課程和教學品質的看法</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意見回饋可以幫助老師及相關單位改善教學品質</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endParaRPr lang="en-US" altLang="zh-HK" sz="2800" dirty="0">
              <a:solidFill>
                <a:srgbClr val="152544"/>
              </a:solidFill>
              <a:ea typeface="Noto Sans T Chinese Bold"/>
            </a:endParaRPr>
          </a:p>
          <a:p>
            <a:pPr>
              <a:lnSpc>
                <a:spcPct val="150000"/>
              </a:lnSpc>
            </a:pPr>
            <a:r>
              <a:rPr lang="zh-TW" altLang="en-US" sz="2800" dirty="0">
                <a:solidFill>
                  <a:srgbClr val="152544"/>
                </a:solidFill>
                <a:ea typeface="Noto Sans T Chinese Bold"/>
              </a:rPr>
              <a:t>應用和貢獻：</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獲得學生對於不同問題的反饋和看法</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對教育領域的改進有所貢獻，通過分析和可視化資料，我們可以找出教學品質的問題，提出改進建議</a:t>
            </a:r>
            <a:endParaRPr lang="en-US" altLang="zh-TW" sz="2800" dirty="0">
              <a:solidFill>
                <a:srgbClr val="152544"/>
              </a:solidFill>
              <a:ea typeface="Noto Sans T Chinese Bold"/>
            </a:endParaRP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91491" y="7953896"/>
            <a:ext cx="10397538" cy="1266609"/>
          </a:xfrm>
          <a:prstGeom prst="rect">
            <a:avLst/>
          </a:prstGeom>
        </p:spPr>
      </p:pic>
      <p:sp>
        <p:nvSpPr>
          <p:cNvPr id="15" name="TextBox 15"/>
          <p:cNvSpPr txBox="1"/>
          <p:nvPr/>
        </p:nvSpPr>
        <p:spPr>
          <a:xfrm>
            <a:off x="7222235" y="8378603"/>
            <a:ext cx="6910589" cy="379399"/>
          </a:xfrm>
          <a:prstGeom prst="rect">
            <a:avLst/>
          </a:prstGeom>
        </p:spPr>
        <p:txBody>
          <a:bodyPr lIns="0" tIns="0" rIns="0" bIns="0" rtlCol="0" anchor="t">
            <a:spAutoFit/>
          </a:bodyPr>
          <a:lstStyle/>
          <a:p>
            <a:pPr>
              <a:lnSpc>
                <a:spcPts val="3120"/>
              </a:lnSpc>
            </a:pPr>
            <a:r>
              <a:rPr lang="en-US" sz="2400" b="1" dirty="0">
                <a:solidFill>
                  <a:srgbClr val="FFFFFF"/>
                </a:solidFill>
                <a:latin typeface="Noto Sans CJK Black" panose="020B0A00000000000000" pitchFamily="34" charset="-128"/>
                <a:ea typeface="Noto Sans CJK Black" panose="020B0A00000000000000" pitchFamily="34" charset="-128"/>
              </a:rPr>
              <a:t>— Introduction</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3833740" y="4573954"/>
            <a:ext cx="7036156" cy="345411"/>
          </a:xfrm>
          <a:prstGeom prst="rect">
            <a:avLst/>
          </a:prstGeom>
        </p:spPr>
      </p:pic>
      <p:pic>
        <p:nvPicPr>
          <p:cNvPr id="2050" name="Picture 2" descr="Gazi University - Wikipedia">
            <a:extLst>
              <a:ext uri="{FF2B5EF4-FFF2-40B4-BE49-F238E27FC236}">
                <a16:creationId xmlns:a16="http://schemas.microsoft.com/office/drawing/2014/main" id="{4C608DB8-03D2-5D44-1CD2-C22BCE7FA4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7010" y="248475"/>
            <a:ext cx="2201852" cy="2201852"/>
          </a:xfrm>
          <a:prstGeom prst="rect">
            <a:avLst/>
          </a:prstGeom>
          <a:noFill/>
          <a:extLst>
            <a:ext uri="{909E8E84-426E-40DD-AFC4-6F175D3DCCD1}">
              <a14:hiddenFill xmlns:a14="http://schemas.microsoft.com/office/drawing/2010/main">
                <a:solidFill>
                  <a:srgbClr val="FFFFFF"/>
                </a:solidFill>
              </a14:hiddenFill>
            </a:ext>
          </a:extLst>
        </p:spPr>
      </p:pic>
      <p:pic>
        <p:nvPicPr>
          <p:cNvPr id="18" name="圖片 17">
            <a:extLst>
              <a:ext uri="{FF2B5EF4-FFF2-40B4-BE49-F238E27FC236}">
                <a16:creationId xmlns:a16="http://schemas.microsoft.com/office/drawing/2014/main" id="{F31206F2-4B58-544A-161E-15EA3620B829}"/>
              </a:ext>
            </a:extLst>
          </p:cNvPr>
          <p:cNvPicPr>
            <a:picLocks noChangeAspect="1"/>
          </p:cNvPicPr>
          <p:nvPr/>
        </p:nvPicPr>
        <p:blipFill>
          <a:blip r:embed="rId10"/>
          <a:stretch>
            <a:fillRect/>
          </a:stretch>
        </p:blipFill>
        <p:spPr>
          <a:xfrm>
            <a:off x="11090322" y="1729888"/>
            <a:ext cx="5359388" cy="53464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1"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childTnLst>
                                </p:cTn>
                              </p:par>
                              <p:par>
                                <p:cTn id="22" presetID="2" presetClass="entr" presetSubtype="2"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1+#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sp>
        <p:nvSpPr>
          <p:cNvPr id="44" name="TextBox 44"/>
          <p:cNvSpPr txBox="1"/>
          <p:nvPr/>
        </p:nvSpPr>
        <p:spPr>
          <a:xfrm>
            <a:off x="5893718" y="723900"/>
            <a:ext cx="6500561" cy="931217"/>
          </a:xfrm>
          <a:prstGeom prst="rect">
            <a:avLst/>
          </a:prstGeom>
        </p:spPr>
        <p:txBody>
          <a:bodyPr wrap="square" lIns="0" tIns="0" rIns="0" bIns="0" rtlCol="0" anchor="t">
            <a:spAutoFit/>
          </a:bodyPr>
          <a:lstStyle/>
          <a:p>
            <a:pPr algn="ctr">
              <a:lnSpc>
                <a:spcPts val="7199"/>
              </a:lnSpc>
            </a:pPr>
            <a:r>
              <a:rPr lang="zh-TW" altLang="en-US" sz="7200" b="1" dirty="0">
                <a:solidFill>
                  <a:srgbClr val="152544"/>
                </a:solidFill>
                <a:ea typeface="Noto Sans T Chinese Bold"/>
              </a:rPr>
              <a:t>專案完成時間線</a:t>
            </a:r>
            <a:endParaRPr lang="en-US" altLang="zh-HK" sz="7200" b="1" dirty="0">
              <a:solidFill>
                <a:srgbClr val="152544"/>
              </a:solidFill>
              <a:ea typeface="Noto Sans T Chinese Bold"/>
            </a:endParaRPr>
          </a:p>
        </p:txBody>
      </p:sp>
      <p:pic>
        <p:nvPicPr>
          <p:cNvPr id="13314" name="Picture 2">
            <a:extLst>
              <a:ext uri="{FF2B5EF4-FFF2-40B4-BE49-F238E27FC236}">
                <a16:creationId xmlns:a16="http://schemas.microsoft.com/office/drawing/2014/main" id="{8CF57BF8-FC1F-3CDE-988B-48D0C85A6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87" y="2124199"/>
            <a:ext cx="17189424" cy="60386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914400" y="2476500"/>
            <a:ext cx="989410" cy="260334"/>
            <a:chOff x="0" y="0"/>
            <a:chExt cx="1319213" cy="347112"/>
          </a:xfrm>
        </p:grpSpPr>
        <p:grpSp>
          <p:nvGrpSpPr>
            <p:cNvPr id="5" name="Group 5"/>
            <p:cNvGrpSpPr/>
            <p:nvPr/>
          </p:nvGrpSpPr>
          <p:grpSpPr>
            <a:xfrm>
              <a:off x="0" y="0"/>
              <a:ext cx="347112" cy="34711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7" name="Group 7"/>
            <p:cNvGrpSpPr/>
            <p:nvPr/>
          </p:nvGrpSpPr>
          <p:grpSpPr>
            <a:xfrm>
              <a:off x="486051" y="0"/>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9" name="Group 9"/>
            <p:cNvGrpSpPr/>
            <p:nvPr/>
          </p:nvGrpSpPr>
          <p:grpSpPr>
            <a:xfrm>
              <a:off x="972102"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7"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1000"/>
                                        <p:tgtEl>
                                          <p:spTgt spid="44"/>
                                        </p:tgtEl>
                                      </p:cBhvr>
                                    </p:animEffect>
                                    <p:anim calcmode="lin" valueType="num">
                                      <p:cBhvr>
                                        <p:cTn id="10" dur="1000" fill="hold"/>
                                        <p:tgtEl>
                                          <p:spTgt spid="44"/>
                                        </p:tgtEl>
                                        <p:attrNameLst>
                                          <p:attrName>ppt_x</p:attrName>
                                        </p:attrNameLst>
                                      </p:cBhvr>
                                      <p:tavLst>
                                        <p:tav tm="0">
                                          <p:val>
                                            <p:strVal val="#ppt_x"/>
                                          </p:val>
                                        </p:tav>
                                        <p:tav tm="100000">
                                          <p:val>
                                            <p:strVal val="#ppt_x"/>
                                          </p:val>
                                        </p:tav>
                                      </p:tavLst>
                                    </p:anim>
                                    <p:anim calcmode="lin" valueType="num">
                                      <p:cBhvr>
                                        <p:cTn id="11" dur="1000" fill="hold"/>
                                        <p:tgtEl>
                                          <p:spTgt spid="44"/>
                                        </p:tgtEl>
                                        <p:attrNameLst>
                                          <p:attrName>ppt_y</p:attrName>
                                        </p:attrNameLst>
                                      </p:cBhvr>
                                      <p:tavLst>
                                        <p:tav tm="0">
                                          <p:val>
                                            <p:strVal val="#ppt_y-.1"/>
                                          </p:val>
                                        </p:tav>
                                        <p:tav tm="100000">
                                          <p:val>
                                            <p:strVal val="#ppt_y"/>
                                          </p:val>
                                        </p:tav>
                                      </p:tavLst>
                                    </p:anim>
                                  </p:childTnLst>
                                </p:cTn>
                              </p:par>
                              <p:par>
                                <p:cTn id="12" presetID="1" presetClass="entr" presetSubtype="0" fill="hold" nodeType="withEffect">
                                  <p:stCondLst>
                                    <p:cond delay="0"/>
                                  </p:stCondLst>
                                  <p:childTnLst>
                                    <p:set>
                                      <p:cBhvr>
                                        <p:cTn id="13"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44087" y="1405419"/>
            <a:ext cx="10799825" cy="757951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675320" y="8984932"/>
            <a:ext cx="706759" cy="706759"/>
          </a:xfrm>
          <a:prstGeom prst="rect">
            <a:avLst/>
          </a:prstGeom>
        </p:spPr>
      </p:pic>
      <p:grpSp>
        <p:nvGrpSpPr>
          <p:cNvPr id="5" name="Group 5"/>
          <p:cNvGrpSpPr/>
          <p:nvPr/>
        </p:nvGrpSpPr>
        <p:grpSpPr>
          <a:xfrm>
            <a:off x="5334000" y="4457700"/>
            <a:ext cx="7958952" cy="2437883"/>
            <a:chOff x="0" y="0"/>
            <a:chExt cx="10611936" cy="3250512"/>
          </a:xfrm>
        </p:grpSpPr>
        <p:sp>
          <p:nvSpPr>
            <p:cNvPr id="6" name="TextBox 6"/>
            <p:cNvSpPr txBox="1"/>
            <p:nvPr/>
          </p:nvSpPr>
          <p:spPr>
            <a:xfrm>
              <a:off x="0" y="0"/>
              <a:ext cx="10611936" cy="1633354"/>
            </a:xfrm>
            <a:prstGeom prst="rect">
              <a:avLst/>
            </a:prstGeom>
          </p:spPr>
          <p:txBody>
            <a:bodyPr wrap="square" lIns="0" tIns="0" rIns="0" bIns="0" rtlCol="0" anchor="t">
              <a:spAutoFit/>
            </a:bodyPr>
            <a:lstStyle/>
            <a:p>
              <a:pPr marL="0" lvl="0" indent="0" algn="ctr">
                <a:lnSpc>
                  <a:spcPts val="8640"/>
                </a:lnSpc>
                <a:spcBef>
                  <a:spcPct val="0"/>
                </a:spcBef>
              </a:pPr>
              <a:r>
                <a:rPr lang="en-US" sz="12000" u="none" dirty="0" err="1">
                  <a:solidFill>
                    <a:srgbClr val="152544"/>
                  </a:solidFill>
                  <a:ea typeface="Noto Sans T Chinese Bold"/>
                </a:rPr>
                <a:t>謝謝聆聽</a:t>
              </a:r>
              <a:r>
                <a:rPr lang="en-US" sz="12000" u="none" dirty="0">
                  <a:solidFill>
                    <a:srgbClr val="152544"/>
                  </a:solidFill>
                  <a:ea typeface="Noto Sans T Chinese Bold"/>
                </a:rPr>
                <a:t>！</a:t>
              </a:r>
            </a:p>
          </p:txBody>
        </p:sp>
        <p:sp>
          <p:nvSpPr>
            <p:cNvPr id="7" name="TextBox 7"/>
            <p:cNvSpPr txBox="1"/>
            <p:nvPr/>
          </p:nvSpPr>
          <p:spPr>
            <a:xfrm>
              <a:off x="0" y="2485258"/>
              <a:ext cx="10611936" cy="765254"/>
            </a:xfrm>
            <a:prstGeom prst="rect">
              <a:avLst/>
            </a:prstGeom>
          </p:spPr>
          <p:txBody>
            <a:bodyPr lIns="0" tIns="0" rIns="0" bIns="0" rtlCol="0" anchor="t">
              <a:spAutoFit/>
            </a:bodyPr>
            <a:lstStyle/>
            <a:p>
              <a:pPr algn="ctr">
                <a:lnSpc>
                  <a:spcPts val="4680"/>
                </a:lnSpc>
              </a:pPr>
              <a:endParaRPr lang="en-US" sz="3600" dirty="0">
                <a:solidFill>
                  <a:srgbClr val="152544"/>
                </a:solidFill>
                <a:ea typeface="Noto Sans T Chinese"/>
              </a:endParaRPr>
            </a:p>
          </p:txBody>
        </p:sp>
      </p:grpSp>
      <p:grpSp>
        <p:nvGrpSpPr>
          <p:cNvPr id="8" name="Group 8"/>
          <p:cNvGrpSpPr/>
          <p:nvPr/>
        </p:nvGrpSpPr>
        <p:grpSpPr>
          <a:xfrm>
            <a:off x="4175114" y="1775179"/>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pic>
        <p:nvPicPr>
          <p:cNvPr id="16" name="圖片 15">
            <a:extLst>
              <a:ext uri="{FF2B5EF4-FFF2-40B4-BE49-F238E27FC236}">
                <a16:creationId xmlns:a16="http://schemas.microsoft.com/office/drawing/2014/main" id="{2A1955BB-E555-8D74-1B1D-3CACAEEC6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878946"/>
            <a:ext cx="5944835" cy="4426115"/>
          </a:xfrm>
          <a:prstGeom prst="rect">
            <a:avLst/>
          </a:prstGeom>
        </p:spPr>
      </p:pic>
      <p:pic>
        <p:nvPicPr>
          <p:cNvPr id="21" name="圖片 20">
            <a:extLst>
              <a:ext uri="{FF2B5EF4-FFF2-40B4-BE49-F238E27FC236}">
                <a16:creationId xmlns:a16="http://schemas.microsoft.com/office/drawing/2014/main" id="{050938D4-0B25-0130-1C38-377F1C6ECB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8565" y="2190750"/>
            <a:ext cx="6096000" cy="8096250"/>
          </a:xfrm>
          <a:prstGeom prst="rect">
            <a:avLst/>
          </a:prstGeom>
        </p:spPr>
      </p:pic>
      <p:pic>
        <p:nvPicPr>
          <p:cNvPr id="23" name="圖片 22">
            <a:extLst>
              <a:ext uri="{FF2B5EF4-FFF2-40B4-BE49-F238E27FC236}">
                <a16:creationId xmlns:a16="http://schemas.microsoft.com/office/drawing/2014/main" id="{AF52F077-C18A-9C55-46B9-BE7D9FC56A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6386" y="5553075"/>
            <a:ext cx="3626749" cy="3626749"/>
          </a:xfrm>
          <a:prstGeom prst="rect">
            <a:avLst/>
          </a:prstGeom>
        </p:spPr>
      </p:pic>
      <p:pic>
        <p:nvPicPr>
          <p:cNvPr id="25" name="圖片 24">
            <a:extLst>
              <a:ext uri="{FF2B5EF4-FFF2-40B4-BE49-F238E27FC236}">
                <a16:creationId xmlns:a16="http://schemas.microsoft.com/office/drawing/2014/main" id="{C261473C-ADB8-C21D-FA4F-96683989FC0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85259" y="6551462"/>
            <a:ext cx="2529523" cy="2447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7DC2D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5059131" cy="1095375"/>
          </a:xfrm>
          <a:prstGeom prst="rect">
            <a:avLst/>
          </a:prstGeom>
        </p:spPr>
        <p:txBody>
          <a:bodyPr lIns="0" tIns="0" rIns="0" bIns="0" rtlCol="0" anchor="t">
            <a:spAutoFit/>
          </a:bodyPr>
          <a:lstStyle/>
          <a:p>
            <a:pPr>
              <a:lnSpc>
                <a:spcPts val="8640"/>
              </a:lnSpc>
            </a:pPr>
            <a:r>
              <a:rPr lang="en-US" sz="7200">
                <a:solidFill>
                  <a:srgbClr val="152544"/>
                </a:solidFill>
                <a:ea typeface="Noto Sans T Chinese Bold"/>
              </a:rPr>
              <a:t>資源頁面</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95228" y="7785942"/>
            <a:ext cx="2120189" cy="136463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88173" y="5834500"/>
            <a:ext cx="2120189" cy="159206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3219" y="6263788"/>
            <a:ext cx="2167713" cy="288678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46161" y="7180085"/>
            <a:ext cx="2463110" cy="19704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139111" y="7662586"/>
            <a:ext cx="2120189" cy="148798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857830" y="4143314"/>
            <a:ext cx="2120189" cy="1827217"/>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403171" y="5203694"/>
            <a:ext cx="1592069" cy="212018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181117" y="4261608"/>
            <a:ext cx="2120189" cy="1144902"/>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310654" y="2936734"/>
            <a:ext cx="1684586" cy="2120189"/>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5092853" y="1136427"/>
            <a:ext cx="2120189" cy="1391615"/>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857830" y="2565513"/>
            <a:ext cx="2120189" cy="1387760"/>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7181117" y="2061674"/>
            <a:ext cx="2120189" cy="1935154"/>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2517622" y="5656643"/>
            <a:ext cx="2120189" cy="1214290"/>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2671817" y="3376236"/>
            <a:ext cx="1811798" cy="2120189"/>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2517622" y="1136427"/>
            <a:ext cx="2120189" cy="203923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9840743" y="1136427"/>
            <a:ext cx="2120189" cy="1214290"/>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7181117" y="1136427"/>
            <a:ext cx="2334300" cy="7299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028700" y="1028700"/>
            <a:ext cx="5059131" cy="1095375"/>
          </a:xfrm>
          <a:prstGeom prst="rect">
            <a:avLst/>
          </a:prstGeom>
        </p:spPr>
        <p:txBody>
          <a:bodyPr lIns="0" tIns="0" rIns="0" bIns="0" rtlCol="0" anchor="t">
            <a:spAutoFit/>
          </a:bodyPr>
          <a:lstStyle/>
          <a:p>
            <a:pPr>
              <a:lnSpc>
                <a:spcPts val="8640"/>
              </a:lnSpc>
            </a:pPr>
            <a:r>
              <a:rPr lang="en-US" sz="7200">
                <a:solidFill>
                  <a:srgbClr val="152544"/>
                </a:solidFill>
                <a:ea typeface="Noto Sans T Chinese Bold"/>
              </a:rPr>
              <a:t>資源頁面</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81655" y="7740943"/>
            <a:ext cx="3656784" cy="22605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61845" y="8244136"/>
            <a:ext cx="3696402" cy="12769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1126" y="7209858"/>
            <a:ext cx="3577842" cy="26671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103685" y="8631501"/>
            <a:ext cx="3612723" cy="440095"/>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90449" y="2704514"/>
            <a:ext cx="1262387" cy="1262387"/>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333541" y="2704514"/>
            <a:ext cx="1262387" cy="1262387"/>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776632" y="2704514"/>
            <a:ext cx="1262387" cy="1262387"/>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219724" y="2704514"/>
            <a:ext cx="1262387" cy="1262387"/>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121126" y="6895030"/>
            <a:ext cx="3577842" cy="123598"/>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8143156" y="6443892"/>
            <a:ext cx="3533781" cy="224877"/>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1701" r="1222"/>
          <a:stretch>
            <a:fillRect/>
          </a:stretch>
        </p:blipFill>
        <p:spPr>
          <a:xfrm>
            <a:off x="8104387" y="6028893"/>
            <a:ext cx="3611319" cy="209677"/>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950666" y="7160213"/>
            <a:ext cx="3187259" cy="538937"/>
          </a:xfrm>
          <a:prstGeom prst="rect">
            <a:avLst/>
          </a:prstGeom>
        </p:spPr>
      </p:pic>
      <p:pic>
        <p:nvPicPr>
          <p:cNvPr id="16" name="Picture 1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662815" y="2704514"/>
            <a:ext cx="1262387" cy="1262387"/>
          </a:xfrm>
          <a:prstGeom prst="rect">
            <a:avLst/>
          </a:prstGeom>
        </p:spPr>
      </p:pic>
      <p:pic>
        <p:nvPicPr>
          <p:cNvPr id="17" name="Picture 1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8105907" y="2704514"/>
            <a:ext cx="1262387" cy="1262387"/>
          </a:xfrm>
          <a:prstGeom prst="rect">
            <a:avLst/>
          </a:prstGeom>
        </p:spPr>
      </p:pic>
      <p:pic>
        <p:nvPicPr>
          <p:cNvPr id="18" name="Picture 18"/>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5815392" y="1215404"/>
            <a:ext cx="1262387" cy="1262387"/>
          </a:xfrm>
          <a:prstGeom prst="rect">
            <a:avLst/>
          </a:prstGeom>
        </p:spPr>
      </p:pic>
      <p:pic>
        <p:nvPicPr>
          <p:cNvPr id="19" name="Picture 19"/>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273495" y="1215404"/>
            <a:ext cx="1262387" cy="1262387"/>
          </a:xfrm>
          <a:prstGeom prst="rect">
            <a:avLst/>
          </a:prstGeom>
        </p:spPr>
      </p:pic>
      <p:pic>
        <p:nvPicPr>
          <p:cNvPr id="20" name="Picture 20"/>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2731598" y="1215404"/>
            <a:ext cx="1262387" cy="1262387"/>
          </a:xfrm>
          <a:prstGeom prst="rect">
            <a:avLst/>
          </a:prstGeom>
        </p:spPr>
      </p:pic>
      <p:pic>
        <p:nvPicPr>
          <p:cNvPr id="21" name="Picture 21"/>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1189701" y="1215404"/>
            <a:ext cx="1262387" cy="126238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1950666" y="6081718"/>
            <a:ext cx="3187259" cy="672222"/>
          </a:xfrm>
          <a:prstGeom prst="rect">
            <a:avLst/>
          </a:prstGeom>
        </p:spPr>
      </p:pic>
      <p:pic>
        <p:nvPicPr>
          <p:cNvPr id="23" name="Picture 23"/>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9647804" y="1215404"/>
            <a:ext cx="1262387" cy="1262387"/>
          </a:xfrm>
          <a:prstGeom prst="rect">
            <a:avLst/>
          </a:prstGeom>
        </p:spPr>
      </p:pic>
      <p:pic>
        <p:nvPicPr>
          <p:cNvPr id="24" name="Picture 24"/>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5815392" y="4469233"/>
            <a:ext cx="1182837" cy="522599"/>
          </a:xfrm>
          <a:prstGeom prst="rect">
            <a:avLst/>
          </a:prstGeom>
        </p:spPr>
      </p:pic>
      <p:pic>
        <p:nvPicPr>
          <p:cNvPr id="25" name="Picture 25"/>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8105907" y="1215404"/>
            <a:ext cx="1262387" cy="1262387"/>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1899006" y="4370362"/>
            <a:ext cx="3326895" cy="133075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8061845" y="4370362"/>
            <a:ext cx="3107346" cy="887006"/>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121126" y="5623354"/>
            <a:ext cx="3577842" cy="175640"/>
          </a:xfrm>
          <a:prstGeom prst="rect">
            <a:avLst/>
          </a:prstGeom>
        </p:spPr>
      </p:pic>
      <p:pic>
        <p:nvPicPr>
          <p:cNvPr id="29" name="Picture 29"/>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5940963" y="6753940"/>
            <a:ext cx="931696" cy="931696"/>
          </a:xfrm>
          <a:prstGeom prst="rect">
            <a:avLst/>
          </a:prstGeom>
        </p:spPr>
      </p:pic>
      <p:pic>
        <p:nvPicPr>
          <p:cNvPr id="30" name="Picture 30"/>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4586754" y="8134760"/>
            <a:ext cx="936835" cy="936835"/>
          </a:xfrm>
          <a:prstGeom prst="rect">
            <a:avLst/>
          </a:prstGeom>
        </p:spPr>
      </p:pic>
      <p:pic>
        <p:nvPicPr>
          <p:cNvPr id="31" name="Picture 31"/>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5938393" y="5480200"/>
            <a:ext cx="936835" cy="936835"/>
          </a:xfrm>
          <a:prstGeom prst="rect">
            <a:avLst/>
          </a:prstGeom>
        </p:spPr>
      </p:pic>
      <p:pic>
        <p:nvPicPr>
          <p:cNvPr id="32" name="Picture 32"/>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5938393" y="8134760"/>
            <a:ext cx="936835" cy="936835"/>
          </a:xfrm>
          <a:prstGeom prst="rect">
            <a:avLst/>
          </a:prstGeom>
        </p:spPr>
      </p:pic>
      <p:pic>
        <p:nvPicPr>
          <p:cNvPr id="33" name="Picture 33"/>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2053687" y="8134760"/>
            <a:ext cx="936835" cy="936835"/>
          </a:xfrm>
          <a:prstGeom prst="rect">
            <a:avLst/>
          </a:prstGeom>
        </p:spPr>
      </p:pic>
      <p:pic>
        <p:nvPicPr>
          <p:cNvPr id="34" name="Picture 34"/>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a:fillRect/>
          </a:stretch>
        </p:blipFill>
        <p:spPr>
          <a:xfrm>
            <a:off x="13320220" y="8134760"/>
            <a:ext cx="936835" cy="9368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8296325" y="8005836"/>
            <a:ext cx="8962975" cy="1161678"/>
            <a:chOff x="0" y="0"/>
            <a:chExt cx="11950633" cy="1548905"/>
          </a:xfrm>
        </p:grpSpPr>
        <p:grpSp>
          <p:nvGrpSpPr>
            <p:cNvPr id="3" name="Group 3"/>
            <p:cNvGrpSpPr/>
            <p:nvPr/>
          </p:nvGrpSpPr>
          <p:grpSpPr>
            <a:xfrm>
              <a:off x="0" y="0"/>
              <a:ext cx="11950633" cy="1548905"/>
              <a:chOff x="0" y="0"/>
              <a:chExt cx="8314433" cy="1077622"/>
            </a:xfrm>
          </p:grpSpPr>
          <p:sp>
            <p:nvSpPr>
              <p:cNvPr id="4" name="Freeform 4"/>
              <p:cNvSpPr/>
              <p:nvPr/>
            </p:nvSpPr>
            <p:spPr>
              <a:xfrm>
                <a:off x="0" y="0"/>
                <a:ext cx="8315703" cy="1077622"/>
              </a:xfrm>
              <a:custGeom>
                <a:avLst/>
                <a:gdLst/>
                <a:ahLst/>
                <a:cxnLst/>
                <a:rect l="l" t="t" r="r" b="b"/>
                <a:pathLst>
                  <a:path w="8315703" h="1077622">
                    <a:moveTo>
                      <a:pt x="7761984" y="1077622"/>
                    </a:moveTo>
                    <a:lnTo>
                      <a:pt x="553720" y="1077622"/>
                    </a:lnTo>
                    <a:cubicBezTo>
                      <a:pt x="247650" y="1077622"/>
                      <a:pt x="0" y="836359"/>
                      <a:pt x="0" y="539427"/>
                    </a:cubicBezTo>
                    <a:cubicBezTo>
                      <a:pt x="0" y="241257"/>
                      <a:pt x="247650" y="0"/>
                      <a:pt x="553720" y="0"/>
                    </a:cubicBezTo>
                    <a:lnTo>
                      <a:pt x="7761984" y="0"/>
                    </a:lnTo>
                    <a:cubicBezTo>
                      <a:pt x="8068053" y="0"/>
                      <a:pt x="8315703" y="241257"/>
                      <a:pt x="8315703" y="539427"/>
                    </a:cubicBezTo>
                    <a:cubicBezTo>
                      <a:pt x="8314434" y="836359"/>
                      <a:pt x="8066784" y="1077622"/>
                      <a:pt x="7761984" y="1077622"/>
                    </a:cubicBezTo>
                    <a:close/>
                  </a:path>
                </a:pathLst>
              </a:custGeom>
              <a:solidFill>
                <a:srgbClr val="4B6FED"/>
              </a:solidFill>
            </p:spPr>
          </p:sp>
        </p:grpSp>
        <p:sp>
          <p:nvSpPr>
            <p:cNvPr id="5" name="TextBox 5"/>
            <p:cNvSpPr txBox="1"/>
            <p:nvPr/>
          </p:nvSpPr>
          <p:spPr>
            <a:xfrm>
              <a:off x="567121" y="528409"/>
              <a:ext cx="10816391" cy="530318"/>
            </a:xfrm>
            <a:prstGeom prst="rect">
              <a:avLst/>
            </a:prstGeom>
          </p:spPr>
          <p:txBody>
            <a:bodyPr lIns="0" tIns="0" rIns="0" bIns="0" rtlCol="0" anchor="t">
              <a:spAutoFit/>
            </a:bodyPr>
            <a:lstStyle/>
            <a:p>
              <a:pPr marL="0" lvl="0" indent="0" algn="ctr">
                <a:lnSpc>
                  <a:spcPts val="3099"/>
                </a:lnSpc>
                <a:spcBef>
                  <a:spcPct val="0"/>
                </a:spcBef>
              </a:pPr>
              <a:r>
                <a:rPr lang="en-US" sz="2818" u="none" dirty="0">
                  <a:solidFill>
                    <a:srgbClr val="FFFFFF"/>
                  </a:solidFill>
                  <a:ea typeface="Noto Sans T Chinese"/>
                </a:rPr>
                <a:t>以 0-9 </a:t>
              </a:r>
              <a:r>
                <a:rPr lang="en-US" sz="2818" u="none" dirty="0" err="1">
                  <a:solidFill>
                    <a:srgbClr val="FFFFFF"/>
                  </a:solidFill>
                  <a:ea typeface="Noto Sans T Chinese"/>
                </a:rPr>
                <a:t>的任意數字鍵啟動計時器</a:t>
              </a:r>
              <a:endParaRPr lang="en-US" sz="2818" u="none" dirty="0">
                <a:solidFill>
                  <a:srgbClr val="FFFFFF"/>
                </a:solidFill>
                <a:ea typeface="Noto Sans T Chinese"/>
              </a:endParaRPr>
            </a:p>
          </p:txBody>
        </p:sp>
      </p:grpSp>
      <p:grpSp>
        <p:nvGrpSpPr>
          <p:cNvPr id="6" name="Group 6"/>
          <p:cNvGrpSpPr/>
          <p:nvPr/>
        </p:nvGrpSpPr>
        <p:grpSpPr>
          <a:xfrm>
            <a:off x="8374562" y="3354412"/>
            <a:ext cx="4352591" cy="1161616"/>
            <a:chOff x="0" y="0"/>
            <a:chExt cx="5803455" cy="1548822"/>
          </a:xfrm>
        </p:grpSpPr>
        <p:grpSp>
          <p:nvGrpSpPr>
            <p:cNvPr id="7" name="Group 7"/>
            <p:cNvGrpSpPr/>
            <p:nvPr/>
          </p:nvGrpSpPr>
          <p:grpSpPr>
            <a:xfrm>
              <a:off x="0" y="0"/>
              <a:ext cx="5803455" cy="1548822"/>
              <a:chOff x="0" y="0"/>
              <a:chExt cx="4037647" cy="1077564"/>
            </a:xfrm>
          </p:grpSpPr>
          <p:sp>
            <p:nvSpPr>
              <p:cNvPr id="8" name="Freeform 8"/>
              <p:cNvSpPr/>
              <p:nvPr/>
            </p:nvSpPr>
            <p:spPr>
              <a:xfrm>
                <a:off x="0" y="0"/>
                <a:ext cx="4038917" cy="1077564"/>
              </a:xfrm>
              <a:custGeom>
                <a:avLst/>
                <a:gdLst/>
                <a:ahLst/>
                <a:cxnLst/>
                <a:rect l="l" t="t" r="r" b="b"/>
                <a:pathLst>
                  <a:path w="4038917" h="1077564">
                    <a:moveTo>
                      <a:pt x="3485197" y="1077564"/>
                    </a:moveTo>
                    <a:lnTo>
                      <a:pt x="553720" y="1077564"/>
                    </a:lnTo>
                    <a:cubicBezTo>
                      <a:pt x="247650" y="1077564"/>
                      <a:pt x="0" y="836315"/>
                      <a:pt x="0" y="539398"/>
                    </a:cubicBezTo>
                    <a:cubicBezTo>
                      <a:pt x="0" y="241245"/>
                      <a:pt x="247650" y="0"/>
                      <a:pt x="553720" y="0"/>
                    </a:cubicBezTo>
                    <a:lnTo>
                      <a:pt x="3485197" y="0"/>
                    </a:lnTo>
                    <a:cubicBezTo>
                      <a:pt x="3791267" y="0"/>
                      <a:pt x="4038917" y="241245"/>
                      <a:pt x="4038917" y="539398"/>
                    </a:cubicBezTo>
                    <a:cubicBezTo>
                      <a:pt x="4037647" y="836315"/>
                      <a:pt x="3789997" y="1077564"/>
                      <a:pt x="3485197" y="1077564"/>
                    </a:cubicBezTo>
                    <a:close/>
                  </a:path>
                </a:pathLst>
              </a:custGeom>
              <a:solidFill>
                <a:srgbClr val="4B6FED"/>
              </a:solidFill>
            </p:spPr>
          </p:sp>
        </p:grpSp>
        <p:sp>
          <p:nvSpPr>
            <p:cNvPr id="9" name="TextBox 9"/>
            <p:cNvSpPr txBox="1"/>
            <p:nvPr/>
          </p:nvSpPr>
          <p:spPr>
            <a:xfrm>
              <a:off x="357324" y="481874"/>
              <a:ext cx="5088807" cy="530318"/>
            </a:xfrm>
            <a:prstGeom prst="rect">
              <a:avLst/>
            </a:prstGeom>
          </p:spPr>
          <p:txBody>
            <a:bodyPr lIns="0" tIns="0" rIns="0" bIns="0" rtlCol="0" anchor="t">
              <a:spAutoFit/>
            </a:bodyPr>
            <a:lstStyle/>
            <a:p>
              <a:pPr marL="0" lvl="0" indent="0" algn="ctr">
                <a:lnSpc>
                  <a:spcPts val="3099"/>
                </a:lnSpc>
                <a:spcBef>
                  <a:spcPct val="0"/>
                </a:spcBef>
              </a:pPr>
              <a:r>
                <a:rPr lang="en-US" sz="2818" u="none">
                  <a:solidFill>
                    <a:srgbClr val="FFFFFF"/>
                  </a:solidFill>
                  <a:latin typeface="Noto Sans T Chinese Bold"/>
                </a:rPr>
                <a:t>D 代表擊鼓</a:t>
              </a:r>
            </a:p>
          </p:txBody>
        </p:sp>
      </p:grpSp>
      <p:grpSp>
        <p:nvGrpSpPr>
          <p:cNvPr id="10" name="Group 10"/>
          <p:cNvGrpSpPr/>
          <p:nvPr/>
        </p:nvGrpSpPr>
        <p:grpSpPr>
          <a:xfrm>
            <a:off x="8374562" y="1028700"/>
            <a:ext cx="4352591" cy="1161616"/>
            <a:chOff x="0" y="0"/>
            <a:chExt cx="5803455" cy="1548822"/>
          </a:xfrm>
        </p:grpSpPr>
        <p:grpSp>
          <p:nvGrpSpPr>
            <p:cNvPr id="11" name="Group 11"/>
            <p:cNvGrpSpPr/>
            <p:nvPr/>
          </p:nvGrpSpPr>
          <p:grpSpPr>
            <a:xfrm>
              <a:off x="0" y="0"/>
              <a:ext cx="5803455" cy="1548822"/>
              <a:chOff x="0" y="0"/>
              <a:chExt cx="4037647" cy="1077564"/>
            </a:xfrm>
          </p:grpSpPr>
          <p:sp>
            <p:nvSpPr>
              <p:cNvPr id="12" name="Freeform 12"/>
              <p:cNvSpPr/>
              <p:nvPr/>
            </p:nvSpPr>
            <p:spPr>
              <a:xfrm>
                <a:off x="0" y="0"/>
                <a:ext cx="4038917" cy="1077564"/>
              </a:xfrm>
              <a:custGeom>
                <a:avLst/>
                <a:gdLst/>
                <a:ahLst/>
                <a:cxnLst/>
                <a:rect l="l" t="t" r="r" b="b"/>
                <a:pathLst>
                  <a:path w="4038917" h="1077564">
                    <a:moveTo>
                      <a:pt x="3485197" y="1077564"/>
                    </a:moveTo>
                    <a:lnTo>
                      <a:pt x="553720" y="1077564"/>
                    </a:lnTo>
                    <a:cubicBezTo>
                      <a:pt x="247650" y="1077564"/>
                      <a:pt x="0" y="836315"/>
                      <a:pt x="0" y="539398"/>
                    </a:cubicBezTo>
                    <a:cubicBezTo>
                      <a:pt x="0" y="241245"/>
                      <a:pt x="247650" y="0"/>
                      <a:pt x="553720" y="0"/>
                    </a:cubicBezTo>
                    <a:lnTo>
                      <a:pt x="3485197" y="0"/>
                    </a:lnTo>
                    <a:cubicBezTo>
                      <a:pt x="3791267" y="0"/>
                      <a:pt x="4038917" y="241245"/>
                      <a:pt x="4038917" y="539398"/>
                    </a:cubicBezTo>
                    <a:cubicBezTo>
                      <a:pt x="4037647" y="836315"/>
                      <a:pt x="3789997" y="1077564"/>
                      <a:pt x="3485197" y="1077564"/>
                    </a:cubicBezTo>
                    <a:close/>
                  </a:path>
                </a:pathLst>
              </a:custGeom>
              <a:solidFill>
                <a:srgbClr val="4B6FED"/>
              </a:solidFill>
            </p:spPr>
          </p:sp>
        </p:grpSp>
        <p:sp>
          <p:nvSpPr>
            <p:cNvPr id="13" name="TextBox 13"/>
            <p:cNvSpPr txBox="1"/>
            <p:nvPr/>
          </p:nvSpPr>
          <p:spPr>
            <a:xfrm>
              <a:off x="644787" y="528368"/>
              <a:ext cx="4513880" cy="530318"/>
            </a:xfrm>
            <a:prstGeom prst="rect">
              <a:avLst/>
            </a:prstGeom>
          </p:spPr>
          <p:txBody>
            <a:bodyPr lIns="0" tIns="0" rIns="0" bIns="0" rtlCol="0" anchor="t">
              <a:spAutoFit/>
            </a:bodyPr>
            <a:lstStyle/>
            <a:p>
              <a:pPr algn="ctr">
                <a:lnSpc>
                  <a:spcPts val="3099"/>
                </a:lnSpc>
              </a:pPr>
              <a:r>
                <a:rPr lang="en-US" sz="2818">
                  <a:solidFill>
                    <a:srgbClr val="FFFFFF"/>
                  </a:solidFill>
                  <a:latin typeface="Noto Sans T Chinese Bold"/>
                </a:rPr>
                <a:t>B 代表模糊</a:t>
              </a:r>
            </a:p>
          </p:txBody>
        </p:sp>
      </p:grpSp>
      <p:grpSp>
        <p:nvGrpSpPr>
          <p:cNvPr id="14" name="Group 14"/>
          <p:cNvGrpSpPr/>
          <p:nvPr/>
        </p:nvGrpSpPr>
        <p:grpSpPr>
          <a:xfrm>
            <a:off x="8374562" y="5680124"/>
            <a:ext cx="4352591" cy="1161616"/>
            <a:chOff x="0" y="0"/>
            <a:chExt cx="5803455" cy="1548822"/>
          </a:xfrm>
        </p:grpSpPr>
        <p:grpSp>
          <p:nvGrpSpPr>
            <p:cNvPr id="15" name="Group 15"/>
            <p:cNvGrpSpPr/>
            <p:nvPr/>
          </p:nvGrpSpPr>
          <p:grpSpPr>
            <a:xfrm>
              <a:off x="0" y="0"/>
              <a:ext cx="5803455" cy="1548822"/>
              <a:chOff x="0" y="0"/>
              <a:chExt cx="4037647" cy="1077564"/>
            </a:xfrm>
          </p:grpSpPr>
          <p:sp>
            <p:nvSpPr>
              <p:cNvPr id="16" name="Freeform 16"/>
              <p:cNvSpPr/>
              <p:nvPr/>
            </p:nvSpPr>
            <p:spPr>
              <a:xfrm>
                <a:off x="0" y="0"/>
                <a:ext cx="4038917" cy="1077564"/>
              </a:xfrm>
              <a:custGeom>
                <a:avLst/>
                <a:gdLst/>
                <a:ahLst/>
                <a:cxnLst/>
                <a:rect l="l" t="t" r="r" b="b"/>
                <a:pathLst>
                  <a:path w="4038917" h="1077564">
                    <a:moveTo>
                      <a:pt x="3485197" y="1077564"/>
                    </a:moveTo>
                    <a:lnTo>
                      <a:pt x="553720" y="1077564"/>
                    </a:lnTo>
                    <a:cubicBezTo>
                      <a:pt x="247650" y="1077564"/>
                      <a:pt x="0" y="836315"/>
                      <a:pt x="0" y="539398"/>
                    </a:cubicBezTo>
                    <a:cubicBezTo>
                      <a:pt x="0" y="241245"/>
                      <a:pt x="247650" y="0"/>
                      <a:pt x="553720" y="0"/>
                    </a:cubicBezTo>
                    <a:lnTo>
                      <a:pt x="3485197" y="0"/>
                    </a:lnTo>
                    <a:cubicBezTo>
                      <a:pt x="3791267" y="0"/>
                      <a:pt x="4038917" y="241245"/>
                      <a:pt x="4038917" y="539398"/>
                    </a:cubicBezTo>
                    <a:cubicBezTo>
                      <a:pt x="4037647" y="836315"/>
                      <a:pt x="3789997" y="1077564"/>
                      <a:pt x="3485197" y="1077564"/>
                    </a:cubicBezTo>
                    <a:close/>
                  </a:path>
                </a:pathLst>
              </a:custGeom>
              <a:solidFill>
                <a:srgbClr val="4B6FED"/>
              </a:solidFill>
            </p:spPr>
          </p:sp>
        </p:grpSp>
        <p:sp>
          <p:nvSpPr>
            <p:cNvPr id="17" name="TextBox 17"/>
            <p:cNvSpPr txBox="1"/>
            <p:nvPr/>
          </p:nvSpPr>
          <p:spPr>
            <a:xfrm>
              <a:off x="644787" y="528368"/>
              <a:ext cx="4513880" cy="530318"/>
            </a:xfrm>
            <a:prstGeom prst="rect">
              <a:avLst/>
            </a:prstGeom>
          </p:spPr>
          <p:txBody>
            <a:bodyPr lIns="0" tIns="0" rIns="0" bIns="0" rtlCol="0" anchor="t">
              <a:spAutoFit/>
            </a:bodyPr>
            <a:lstStyle/>
            <a:p>
              <a:pPr marL="0" lvl="0" indent="0" algn="ctr">
                <a:lnSpc>
                  <a:spcPts val="3099"/>
                </a:lnSpc>
                <a:spcBef>
                  <a:spcPct val="0"/>
                </a:spcBef>
              </a:pPr>
              <a:r>
                <a:rPr lang="en-US" sz="2818" u="none">
                  <a:solidFill>
                    <a:srgbClr val="FFFFFF"/>
                  </a:solidFill>
                  <a:latin typeface="Noto Sans T Chinese Bold"/>
                </a:rPr>
                <a:t>Q 代表安靜</a:t>
              </a:r>
            </a:p>
          </p:txBody>
        </p:sp>
      </p:grpSp>
      <p:grpSp>
        <p:nvGrpSpPr>
          <p:cNvPr id="18" name="Group 18"/>
          <p:cNvGrpSpPr/>
          <p:nvPr/>
        </p:nvGrpSpPr>
        <p:grpSpPr>
          <a:xfrm>
            <a:off x="13140786" y="3354412"/>
            <a:ext cx="4118514" cy="1161616"/>
            <a:chOff x="0" y="0"/>
            <a:chExt cx="5491352" cy="1548822"/>
          </a:xfrm>
        </p:grpSpPr>
        <p:grpSp>
          <p:nvGrpSpPr>
            <p:cNvPr id="19" name="Group 19"/>
            <p:cNvGrpSpPr/>
            <p:nvPr/>
          </p:nvGrpSpPr>
          <p:grpSpPr>
            <a:xfrm>
              <a:off x="0" y="0"/>
              <a:ext cx="5491352" cy="1548822"/>
              <a:chOff x="0" y="0"/>
              <a:chExt cx="3820507" cy="1077564"/>
            </a:xfrm>
          </p:grpSpPr>
          <p:sp>
            <p:nvSpPr>
              <p:cNvPr id="20" name="Freeform 20"/>
              <p:cNvSpPr/>
              <p:nvPr/>
            </p:nvSpPr>
            <p:spPr>
              <a:xfrm>
                <a:off x="0" y="0"/>
                <a:ext cx="3821777" cy="1077564"/>
              </a:xfrm>
              <a:custGeom>
                <a:avLst/>
                <a:gdLst/>
                <a:ahLst/>
                <a:cxnLst/>
                <a:rect l="l" t="t" r="r" b="b"/>
                <a:pathLst>
                  <a:path w="3821777" h="1077564">
                    <a:moveTo>
                      <a:pt x="3268057" y="1077564"/>
                    </a:moveTo>
                    <a:lnTo>
                      <a:pt x="553720" y="1077564"/>
                    </a:lnTo>
                    <a:cubicBezTo>
                      <a:pt x="247650" y="1077564"/>
                      <a:pt x="0" y="836315"/>
                      <a:pt x="0" y="539398"/>
                    </a:cubicBezTo>
                    <a:cubicBezTo>
                      <a:pt x="0" y="241245"/>
                      <a:pt x="247650" y="0"/>
                      <a:pt x="553720" y="0"/>
                    </a:cubicBezTo>
                    <a:lnTo>
                      <a:pt x="3268057" y="0"/>
                    </a:lnTo>
                    <a:cubicBezTo>
                      <a:pt x="3574127" y="0"/>
                      <a:pt x="3821777" y="241245"/>
                      <a:pt x="3821777" y="539398"/>
                    </a:cubicBezTo>
                    <a:cubicBezTo>
                      <a:pt x="3820507" y="836315"/>
                      <a:pt x="3572857" y="1077564"/>
                      <a:pt x="3268057" y="1077564"/>
                    </a:cubicBezTo>
                    <a:close/>
                  </a:path>
                </a:pathLst>
              </a:custGeom>
              <a:solidFill>
                <a:srgbClr val="4B6FED"/>
              </a:solidFill>
            </p:spPr>
          </p:sp>
        </p:grpSp>
        <p:sp>
          <p:nvSpPr>
            <p:cNvPr id="21" name="TextBox 21"/>
            <p:cNvSpPr txBox="1"/>
            <p:nvPr/>
          </p:nvSpPr>
          <p:spPr>
            <a:xfrm>
              <a:off x="488736" y="529857"/>
              <a:ext cx="4513880" cy="530318"/>
            </a:xfrm>
            <a:prstGeom prst="rect">
              <a:avLst/>
            </a:prstGeom>
          </p:spPr>
          <p:txBody>
            <a:bodyPr lIns="0" tIns="0" rIns="0" bIns="0" rtlCol="0" anchor="t">
              <a:spAutoFit/>
            </a:bodyPr>
            <a:lstStyle/>
            <a:p>
              <a:pPr marL="0" lvl="0" indent="0" algn="ctr">
                <a:lnSpc>
                  <a:spcPts val="3099"/>
                </a:lnSpc>
                <a:spcBef>
                  <a:spcPct val="0"/>
                </a:spcBef>
              </a:pPr>
              <a:r>
                <a:rPr lang="en-US" sz="2818" u="none">
                  <a:solidFill>
                    <a:srgbClr val="FFFFFF"/>
                  </a:solidFill>
                  <a:latin typeface="Noto Sans T Chinese Bold"/>
                </a:rPr>
                <a:t>O 代表泡泡</a:t>
              </a:r>
            </a:p>
          </p:txBody>
        </p:sp>
      </p:grpSp>
      <p:grpSp>
        <p:nvGrpSpPr>
          <p:cNvPr id="22" name="Group 22"/>
          <p:cNvGrpSpPr/>
          <p:nvPr/>
        </p:nvGrpSpPr>
        <p:grpSpPr>
          <a:xfrm>
            <a:off x="13140786" y="1028700"/>
            <a:ext cx="4118514" cy="1161616"/>
            <a:chOff x="0" y="0"/>
            <a:chExt cx="5491352" cy="1548822"/>
          </a:xfrm>
        </p:grpSpPr>
        <p:grpSp>
          <p:nvGrpSpPr>
            <p:cNvPr id="23" name="Group 23"/>
            <p:cNvGrpSpPr/>
            <p:nvPr/>
          </p:nvGrpSpPr>
          <p:grpSpPr>
            <a:xfrm>
              <a:off x="0" y="0"/>
              <a:ext cx="5491352" cy="1548822"/>
              <a:chOff x="0" y="0"/>
              <a:chExt cx="3820507" cy="1077564"/>
            </a:xfrm>
          </p:grpSpPr>
          <p:sp>
            <p:nvSpPr>
              <p:cNvPr id="24" name="Freeform 24"/>
              <p:cNvSpPr/>
              <p:nvPr/>
            </p:nvSpPr>
            <p:spPr>
              <a:xfrm>
                <a:off x="0" y="0"/>
                <a:ext cx="3821777" cy="1077564"/>
              </a:xfrm>
              <a:custGeom>
                <a:avLst/>
                <a:gdLst/>
                <a:ahLst/>
                <a:cxnLst/>
                <a:rect l="l" t="t" r="r" b="b"/>
                <a:pathLst>
                  <a:path w="3821777" h="1077564">
                    <a:moveTo>
                      <a:pt x="3268057" y="1077564"/>
                    </a:moveTo>
                    <a:lnTo>
                      <a:pt x="553720" y="1077564"/>
                    </a:lnTo>
                    <a:cubicBezTo>
                      <a:pt x="247650" y="1077564"/>
                      <a:pt x="0" y="836315"/>
                      <a:pt x="0" y="539398"/>
                    </a:cubicBezTo>
                    <a:cubicBezTo>
                      <a:pt x="0" y="241245"/>
                      <a:pt x="247650" y="0"/>
                      <a:pt x="553720" y="0"/>
                    </a:cubicBezTo>
                    <a:lnTo>
                      <a:pt x="3268057" y="0"/>
                    </a:lnTo>
                    <a:cubicBezTo>
                      <a:pt x="3574127" y="0"/>
                      <a:pt x="3821777" y="241245"/>
                      <a:pt x="3821777" y="539398"/>
                    </a:cubicBezTo>
                    <a:cubicBezTo>
                      <a:pt x="3820507" y="836315"/>
                      <a:pt x="3572857" y="1077564"/>
                      <a:pt x="3268057" y="1077564"/>
                    </a:cubicBezTo>
                    <a:close/>
                  </a:path>
                </a:pathLst>
              </a:custGeom>
              <a:solidFill>
                <a:srgbClr val="4B6FED"/>
              </a:solidFill>
            </p:spPr>
          </p:sp>
        </p:grpSp>
        <p:sp>
          <p:nvSpPr>
            <p:cNvPr id="25" name="TextBox 25"/>
            <p:cNvSpPr txBox="1"/>
            <p:nvPr/>
          </p:nvSpPr>
          <p:spPr>
            <a:xfrm>
              <a:off x="488736" y="528368"/>
              <a:ext cx="4513880" cy="530318"/>
            </a:xfrm>
            <a:prstGeom prst="rect">
              <a:avLst/>
            </a:prstGeom>
          </p:spPr>
          <p:txBody>
            <a:bodyPr lIns="0" tIns="0" rIns="0" bIns="0" rtlCol="0" anchor="t">
              <a:spAutoFit/>
            </a:bodyPr>
            <a:lstStyle/>
            <a:p>
              <a:pPr marL="0" lvl="0" indent="0" algn="ctr">
                <a:lnSpc>
                  <a:spcPts val="3099"/>
                </a:lnSpc>
                <a:spcBef>
                  <a:spcPct val="0"/>
                </a:spcBef>
              </a:pPr>
              <a:r>
                <a:rPr lang="en-US" sz="2818" u="none">
                  <a:solidFill>
                    <a:srgbClr val="FFFFFF"/>
                  </a:solidFill>
                  <a:latin typeface="Noto Sans T Chinese Bold"/>
                </a:rPr>
                <a:t>C 代表彩屑</a:t>
              </a:r>
            </a:p>
          </p:txBody>
        </p:sp>
      </p:grpSp>
      <p:grpSp>
        <p:nvGrpSpPr>
          <p:cNvPr id="26" name="Group 26"/>
          <p:cNvGrpSpPr/>
          <p:nvPr/>
        </p:nvGrpSpPr>
        <p:grpSpPr>
          <a:xfrm>
            <a:off x="13140786" y="5680124"/>
            <a:ext cx="4118514" cy="1161616"/>
            <a:chOff x="0" y="0"/>
            <a:chExt cx="5491352" cy="1548822"/>
          </a:xfrm>
        </p:grpSpPr>
        <p:grpSp>
          <p:nvGrpSpPr>
            <p:cNvPr id="27" name="Group 27"/>
            <p:cNvGrpSpPr/>
            <p:nvPr/>
          </p:nvGrpSpPr>
          <p:grpSpPr>
            <a:xfrm>
              <a:off x="0" y="0"/>
              <a:ext cx="5491352" cy="1548822"/>
              <a:chOff x="0" y="0"/>
              <a:chExt cx="3820507" cy="1077564"/>
            </a:xfrm>
          </p:grpSpPr>
          <p:sp>
            <p:nvSpPr>
              <p:cNvPr id="28" name="Freeform 28"/>
              <p:cNvSpPr/>
              <p:nvPr/>
            </p:nvSpPr>
            <p:spPr>
              <a:xfrm>
                <a:off x="0" y="0"/>
                <a:ext cx="3821777" cy="1077564"/>
              </a:xfrm>
              <a:custGeom>
                <a:avLst/>
                <a:gdLst/>
                <a:ahLst/>
                <a:cxnLst/>
                <a:rect l="l" t="t" r="r" b="b"/>
                <a:pathLst>
                  <a:path w="3821777" h="1077564">
                    <a:moveTo>
                      <a:pt x="3268057" y="1077564"/>
                    </a:moveTo>
                    <a:lnTo>
                      <a:pt x="553720" y="1077564"/>
                    </a:lnTo>
                    <a:cubicBezTo>
                      <a:pt x="247650" y="1077564"/>
                      <a:pt x="0" y="836315"/>
                      <a:pt x="0" y="539398"/>
                    </a:cubicBezTo>
                    <a:cubicBezTo>
                      <a:pt x="0" y="241245"/>
                      <a:pt x="247650" y="0"/>
                      <a:pt x="553720" y="0"/>
                    </a:cubicBezTo>
                    <a:lnTo>
                      <a:pt x="3268057" y="0"/>
                    </a:lnTo>
                    <a:cubicBezTo>
                      <a:pt x="3574127" y="0"/>
                      <a:pt x="3821777" y="241245"/>
                      <a:pt x="3821777" y="539398"/>
                    </a:cubicBezTo>
                    <a:cubicBezTo>
                      <a:pt x="3820507" y="836315"/>
                      <a:pt x="3572857" y="1077564"/>
                      <a:pt x="3268057" y="1077564"/>
                    </a:cubicBezTo>
                    <a:close/>
                  </a:path>
                </a:pathLst>
              </a:custGeom>
              <a:solidFill>
                <a:srgbClr val="4B6FED"/>
              </a:solidFill>
            </p:spPr>
          </p:sp>
        </p:grpSp>
        <p:sp>
          <p:nvSpPr>
            <p:cNvPr id="29" name="TextBox 29"/>
            <p:cNvSpPr txBox="1"/>
            <p:nvPr/>
          </p:nvSpPr>
          <p:spPr>
            <a:xfrm>
              <a:off x="488736" y="528368"/>
              <a:ext cx="4513880" cy="530318"/>
            </a:xfrm>
            <a:prstGeom prst="rect">
              <a:avLst/>
            </a:prstGeom>
          </p:spPr>
          <p:txBody>
            <a:bodyPr lIns="0" tIns="0" rIns="0" bIns="0" rtlCol="0" anchor="t">
              <a:spAutoFit/>
            </a:bodyPr>
            <a:lstStyle/>
            <a:p>
              <a:pPr marL="0" lvl="0" indent="0" algn="ctr">
                <a:lnSpc>
                  <a:spcPts val="3099"/>
                </a:lnSpc>
                <a:spcBef>
                  <a:spcPct val="0"/>
                </a:spcBef>
              </a:pPr>
              <a:r>
                <a:rPr lang="en-US" sz="2818" u="none">
                  <a:solidFill>
                    <a:srgbClr val="FFFFFF"/>
                  </a:solidFill>
                  <a:latin typeface="Noto Sans T Chinese Bold"/>
                </a:rPr>
                <a:t>X 代表關閉</a:t>
              </a:r>
            </a:p>
          </p:txBody>
        </p:sp>
      </p:grpSp>
      <p:sp>
        <p:nvSpPr>
          <p:cNvPr id="30" name="TextBox 30"/>
          <p:cNvSpPr txBox="1"/>
          <p:nvPr/>
        </p:nvSpPr>
        <p:spPr>
          <a:xfrm>
            <a:off x="1028700" y="1028700"/>
            <a:ext cx="5059131" cy="1095375"/>
          </a:xfrm>
          <a:prstGeom prst="rect">
            <a:avLst/>
          </a:prstGeom>
        </p:spPr>
        <p:txBody>
          <a:bodyPr lIns="0" tIns="0" rIns="0" bIns="0" rtlCol="0" anchor="t">
            <a:spAutoFit/>
          </a:bodyPr>
          <a:lstStyle/>
          <a:p>
            <a:pPr>
              <a:lnSpc>
                <a:spcPts val="8640"/>
              </a:lnSpc>
            </a:pPr>
            <a:r>
              <a:rPr lang="en-US" sz="7200">
                <a:solidFill>
                  <a:srgbClr val="FFFFFF"/>
                </a:solidFill>
                <a:ea typeface="Noto Sans T Chinese Bold"/>
              </a:rPr>
              <a:t>資源頁面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a:off x="1028155" y="2945880"/>
            <a:ext cx="16231690" cy="6261709"/>
            <a:chOff x="0" y="0"/>
            <a:chExt cx="18939511"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id="8" name="TextBox 8"/>
          <p:cNvSpPr txBox="1"/>
          <p:nvPr/>
        </p:nvSpPr>
        <p:spPr>
          <a:xfrm>
            <a:off x="2530961" y="812069"/>
            <a:ext cx="13224987" cy="1859548"/>
          </a:xfrm>
          <a:prstGeom prst="rect">
            <a:avLst/>
          </a:prstGeom>
        </p:spPr>
        <p:txBody>
          <a:bodyPr wrap="square" lIns="0" tIns="0" rIns="0" bIns="0" rtlCol="0" anchor="t">
            <a:spAutoFit/>
          </a:bodyPr>
          <a:lstStyle/>
          <a:p>
            <a:pPr algn="ctr">
              <a:lnSpc>
                <a:spcPts val="7199"/>
              </a:lnSpc>
            </a:pPr>
            <a:r>
              <a:rPr lang="en-US" sz="7200" b="1" dirty="0">
                <a:solidFill>
                  <a:srgbClr val="152544"/>
                </a:solidFill>
                <a:ea typeface="Noto Sans T Chinese Bold"/>
              </a:rPr>
              <a:t>LITERATURE REVIEW AND RELATED WORKS</a:t>
            </a:r>
          </a:p>
        </p:txBody>
      </p:sp>
      <p:pic>
        <p:nvPicPr>
          <p:cNvPr id="5" name="圖片 4">
            <a:extLst>
              <a:ext uri="{FF2B5EF4-FFF2-40B4-BE49-F238E27FC236}">
                <a16:creationId xmlns:a16="http://schemas.microsoft.com/office/drawing/2014/main" id="{4ED37FB8-6F61-C827-5FE8-7DBC9A233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504" y="4001538"/>
            <a:ext cx="4533900" cy="5037667"/>
          </a:xfrm>
          <a:prstGeom prst="rect">
            <a:avLst/>
          </a:prstGeom>
        </p:spPr>
      </p:pic>
    </p:spTree>
    <p:extLst>
      <p:ext uri="{BB962C8B-B14F-4D97-AF65-F5344CB8AC3E}">
        <p14:creationId xmlns:p14="http://schemas.microsoft.com/office/powerpoint/2010/main" val="144478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8439" y="8984932"/>
            <a:ext cx="706759" cy="706759"/>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675320" y="8984932"/>
            <a:ext cx="706759" cy="706759"/>
          </a:xfrm>
          <a:prstGeom prst="rect">
            <a:avLst/>
          </a:prstGeom>
        </p:spPr>
      </p:pic>
      <p:grpSp>
        <p:nvGrpSpPr>
          <p:cNvPr id="4" name="Group 4"/>
          <p:cNvGrpSpPr/>
          <p:nvPr/>
        </p:nvGrpSpPr>
        <p:grpSpPr>
          <a:xfrm>
            <a:off x="1382079" y="639579"/>
            <a:ext cx="14775974" cy="8116236"/>
            <a:chOff x="0" y="0"/>
            <a:chExt cx="3084415" cy="2010873"/>
          </a:xfrm>
        </p:grpSpPr>
        <p:sp>
          <p:nvSpPr>
            <p:cNvPr id="5" name="Freeform 5"/>
            <p:cNvSpPr/>
            <p:nvPr/>
          </p:nvSpPr>
          <p:spPr>
            <a:xfrm>
              <a:off x="0" y="0"/>
              <a:ext cx="3084415" cy="2010873"/>
            </a:xfrm>
            <a:custGeom>
              <a:avLst/>
              <a:gdLst/>
              <a:ahLst/>
              <a:cxnLst/>
              <a:rect l="l" t="t" r="r" b="b"/>
              <a:pathLst>
                <a:path w="3084415" h="2010873">
                  <a:moveTo>
                    <a:pt x="2959955" y="2010873"/>
                  </a:moveTo>
                  <a:lnTo>
                    <a:pt x="124460" y="2010873"/>
                  </a:lnTo>
                  <a:cubicBezTo>
                    <a:pt x="55880" y="2010873"/>
                    <a:pt x="0" y="1954993"/>
                    <a:pt x="0" y="1886413"/>
                  </a:cubicBezTo>
                  <a:lnTo>
                    <a:pt x="0" y="124460"/>
                  </a:lnTo>
                  <a:cubicBezTo>
                    <a:pt x="0" y="55880"/>
                    <a:pt x="55880" y="0"/>
                    <a:pt x="124460" y="0"/>
                  </a:cubicBezTo>
                  <a:lnTo>
                    <a:pt x="2959955" y="0"/>
                  </a:lnTo>
                  <a:cubicBezTo>
                    <a:pt x="3028535" y="0"/>
                    <a:pt x="3084415" y="55880"/>
                    <a:pt x="3084415" y="124460"/>
                  </a:cubicBezTo>
                  <a:lnTo>
                    <a:pt x="3084415" y="1886413"/>
                  </a:lnTo>
                  <a:cubicBezTo>
                    <a:pt x="3084415" y="1954993"/>
                    <a:pt x="3028535" y="2010873"/>
                    <a:pt x="2959955" y="2010873"/>
                  </a:cubicBezTo>
                  <a:close/>
                </a:path>
              </a:pathLst>
            </a:custGeom>
            <a:solidFill>
              <a:srgbClr val="FFFFFF"/>
            </a:solidFill>
          </p:spPr>
        </p:sp>
      </p:grpSp>
      <p:grpSp>
        <p:nvGrpSpPr>
          <p:cNvPr id="6" name="Group 6"/>
          <p:cNvGrpSpPr/>
          <p:nvPr/>
        </p:nvGrpSpPr>
        <p:grpSpPr>
          <a:xfrm>
            <a:off x="1764828" y="968983"/>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52544"/>
              </a:solidFill>
            </p:spPr>
          </p:sp>
        </p:grpSp>
      </p:grpSp>
      <p:sp>
        <p:nvSpPr>
          <p:cNvPr id="13" name="TextBox 13"/>
          <p:cNvSpPr txBox="1"/>
          <p:nvPr/>
        </p:nvSpPr>
        <p:spPr>
          <a:xfrm>
            <a:off x="2167524" y="1735331"/>
            <a:ext cx="12310475" cy="5842497"/>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教學品質分析是一個反覆的過程，可以改進教學方法和提高學生學習效果。</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所使用的資料集包含多個課程的學生意見回饋資料，涵蓋了多個教學方面，資料可視化可以更快的瞭解到教學問題所在。</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受測者可以透過該量表表達對特定陳述的認同程度。</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r>
              <a:rPr lang="zh-TW" altLang="en-US" sz="2800" dirty="0">
                <a:solidFill>
                  <a:srgbClr val="152544"/>
                </a:solidFill>
                <a:ea typeface="Noto Sans T Chinese Bold"/>
              </a:rPr>
              <a:t>資料清洗</a:t>
            </a:r>
            <a:r>
              <a:rPr lang="en-US" altLang="zh-TW" sz="2800" dirty="0">
                <a:solidFill>
                  <a:srgbClr val="152544"/>
                </a:solidFill>
                <a:ea typeface="Noto Sans T Chinese Bold"/>
              </a:rPr>
              <a:t>[2]</a:t>
            </a:r>
            <a:r>
              <a:rPr lang="zh-TW" altLang="en-US" sz="2800" dirty="0">
                <a:solidFill>
                  <a:srgbClr val="152544"/>
                </a:solidFill>
                <a:ea typeface="Noto Sans T Chinese Bold"/>
              </a:rPr>
              <a:t>在資料處理中扮演著重要的角色，就像是為了確保資料的品質而進行的深度清潔。</a:t>
            </a:r>
            <a:endParaRPr lang="en-US" altLang="zh-TW" sz="2800" dirty="0">
              <a:solidFill>
                <a:srgbClr val="152544"/>
              </a:solidFill>
              <a:ea typeface="Noto Sans T Chinese Bold"/>
            </a:endParaRPr>
          </a:p>
          <a:p>
            <a:pPr marL="457200" indent="-457200">
              <a:lnSpc>
                <a:spcPct val="150000"/>
              </a:lnSpc>
              <a:buFont typeface="Arial" panose="020B0604020202020204" pitchFamily="34" charset="0"/>
              <a:buChar char="•"/>
            </a:pPr>
            <a:endParaRPr lang="en-US" altLang="zh-TW" sz="2800" dirty="0">
              <a:solidFill>
                <a:srgbClr val="152544"/>
              </a:solidFill>
              <a:ea typeface="Noto Sans T Chinese Bold"/>
            </a:endParaRPr>
          </a:p>
          <a:p>
            <a:pPr>
              <a:lnSpc>
                <a:spcPct val="150000"/>
              </a:lnSpc>
            </a:pPr>
            <a:r>
              <a:rPr lang="en-US" altLang="zh-TW" sz="1600" dirty="0">
                <a:solidFill>
                  <a:srgbClr val="152544"/>
                </a:solidFill>
                <a:latin typeface="Noto Sans CJK Black" panose="020B0A00000000000000" pitchFamily="34" charset="-128"/>
                <a:ea typeface="Noto Sans CJK Black" panose="020B0A00000000000000" pitchFamily="34" charset="-128"/>
              </a:rPr>
              <a:t>[1]N. a. F. </a:t>
            </a:r>
            <a:r>
              <a:rPr lang="en-US" altLang="zh-TW" sz="1600" dirty="0" err="1">
                <a:solidFill>
                  <a:srgbClr val="152544"/>
                </a:solidFill>
                <a:latin typeface="Noto Sans CJK Black" panose="020B0A00000000000000" pitchFamily="34" charset="-128"/>
                <a:ea typeface="Noto Sans CJK Black" panose="020B0A00000000000000" pitchFamily="34" charset="-128"/>
              </a:rPr>
              <a:t>Gunduz</a:t>
            </a:r>
            <a:r>
              <a:rPr lang="en-US" altLang="zh-TW" sz="1600" dirty="0">
                <a:solidFill>
                  <a:srgbClr val="152544"/>
                </a:solidFill>
                <a:latin typeface="Noto Sans CJK Black" panose="020B0A00000000000000" pitchFamily="34" charset="-128"/>
                <a:ea typeface="Noto Sans CJK Black" panose="020B0A00000000000000" pitchFamily="34" charset="-128"/>
              </a:rPr>
              <a:t>, E. {UCI} Machine Learning Repository [Online] Available: http://archive.ics.uci.edu/ml </a:t>
            </a:r>
          </a:p>
          <a:p>
            <a:pPr>
              <a:lnSpc>
                <a:spcPct val="150000"/>
              </a:lnSpc>
            </a:pPr>
            <a:r>
              <a:rPr lang="en-US" altLang="zh-TW" sz="1600" dirty="0">
                <a:solidFill>
                  <a:srgbClr val="152544"/>
                </a:solidFill>
                <a:latin typeface="Noto Sans CJK Black" panose="020B0A00000000000000" pitchFamily="34" charset="-128"/>
                <a:ea typeface="Noto Sans CJK Black" panose="020B0A00000000000000" pitchFamily="34" charset="-128"/>
              </a:rPr>
              <a:t>[2]</a:t>
            </a:r>
            <a:r>
              <a:rPr lang="zh-HK" altLang="en-US" sz="1600" dirty="0">
                <a:solidFill>
                  <a:srgbClr val="152544"/>
                </a:solidFill>
                <a:latin typeface="Noto Sans CJK Black" panose="020B0A00000000000000" pitchFamily="34" charset="-128"/>
                <a:ea typeface="Noto Sans CJK Black" panose="020B0A00000000000000" pitchFamily="34" charset="-128"/>
              </a:rPr>
              <a:t>賴俊霖</a:t>
            </a:r>
            <a:r>
              <a:rPr lang="en-US" altLang="zh-HK" sz="1600" dirty="0">
                <a:solidFill>
                  <a:srgbClr val="152544"/>
                </a:solidFill>
                <a:latin typeface="Noto Sans CJK Black" panose="020B0A00000000000000" pitchFamily="34" charset="-128"/>
                <a:ea typeface="Noto Sans CJK Black" panose="020B0A00000000000000" pitchFamily="34" charset="-128"/>
              </a:rPr>
              <a:t>, "</a:t>
            </a:r>
            <a:r>
              <a:rPr lang="en-US" altLang="zh-TW" sz="1600" dirty="0" err="1">
                <a:solidFill>
                  <a:srgbClr val="152544"/>
                </a:solidFill>
                <a:latin typeface="Noto Sans CJK Black" panose="020B0A00000000000000" pitchFamily="34" charset="-128"/>
                <a:ea typeface="Noto Sans CJK Black" panose="020B0A00000000000000" pitchFamily="34" charset="-128"/>
              </a:rPr>
              <a:t>NTUT_DataScience</a:t>
            </a:r>
            <a:r>
              <a:rPr lang="en-US" altLang="zh-TW" sz="1600" dirty="0">
                <a:solidFill>
                  <a:srgbClr val="152544"/>
                </a:solidFill>
                <a:latin typeface="Noto Sans CJK Black" panose="020B0A00000000000000" pitchFamily="34" charset="-128"/>
                <a:ea typeface="Noto Sans CJK Black" panose="020B0A00000000000000" pitchFamily="34" charset="-128"/>
              </a:rPr>
              <a:t>  /datawashing.py," ed. </a:t>
            </a:r>
            <a:r>
              <a:rPr lang="en-US" altLang="zh-TW" sz="1600" dirty="0" err="1">
                <a:solidFill>
                  <a:srgbClr val="152544"/>
                </a:solidFill>
                <a:latin typeface="Noto Sans CJK Black" panose="020B0A00000000000000" pitchFamily="34" charset="-128"/>
                <a:ea typeface="Noto Sans CJK Black" panose="020B0A00000000000000" pitchFamily="34" charset="-128"/>
              </a:rPr>
              <a:t>Github</a:t>
            </a:r>
            <a:r>
              <a:rPr lang="en-US" altLang="zh-TW" sz="1600" dirty="0">
                <a:solidFill>
                  <a:srgbClr val="152544"/>
                </a:solidFill>
                <a:latin typeface="Noto Sans CJK Black" panose="020B0A00000000000000" pitchFamily="34" charset="-128"/>
                <a:ea typeface="Noto Sans CJK Black" panose="020B0A00000000000000" pitchFamily="34" charset="-128"/>
              </a:rPr>
              <a:t>: https://github.com/salasrew, 2023. </a:t>
            </a:r>
          </a:p>
          <a:p>
            <a:pPr marL="457200" indent="-457200">
              <a:lnSpc>
                <a:spcPct val="150000"/>
              </a:lnSpc>
              <a:buFont typeface="Arial" panose="020B0604020202020204" pitchFamily="34" charset="0"/>
              <a:buChar char="•"/>
            </a:pPr>
            <a:endParaRPr lang="en-US" altLang="zh-TW" sz="2800" dirty="0">
              <a:solidFill>
                <a:srgbClr val="152544"/>
              </a:solidFill>
              <a:ea typeface="Noto Sans T Chinese Bold"/>
            </a:endParaRP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91491" y="7953896"/>
            <a:ext cx="10397538" cy="1266609"/>
          </a:xfrm>
          <a:prstGeom prst="rect">
            <a:avLst/>
          </a:prstGeom>
        </p:spPr>
      </p:pic>
      <p:sp>
        <p:nvSpPr>
          <p:cNvPr id="15" name="TextBox 15"/>
          <p:cNvSpPr txBox="1"/>
          <p:nvPr/>
        </p:nvSpPr>
        <p:spPr>
          <a:xfrm>
            <a:off x="7222235" y="8378603"/>
            <a:ext cx="6910589" cy="379399"/>
          </a:xfrm>
          <a:prstGeom prst="rect">
            <a:avLst/>
          </a:prstGeom>
        </p:spPr>
        <p:txBody>
          <a:bodyPr lIns="0" tIns="0" rIns="0" bIns="0" rtlCol="0" anchor="t">
            <a:spAutoFit/>
          </a:bodyPr>
          <a:lstStyle/>
          <a:p>
            <a:pPr>
              <a:lnSpc>
                <a:spcPts val="3120"/>
              </a:lnSpc>
            </a:pPr>
            <a:r>
              <a:rPr lang="en-US" sz="2400" b="1" dirty="0">
                <a:solidFill>
                  <a:srgbClr val="FFFFFF"/>
                </a:solidFill>
                <a:latin typeface="Noto Sans CJK Black" panose="020B0A00000000000000" pitchFamily="34" charset="-128"/>
                <a:ea typeface="Noto Sans CJK Black" panose="020B0A00000000000000" pitchFamily="34" charset="-128"/>
              </a:rPr>
              <a:t>—Literature review and related works</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3833740" y="4573954"/>
            <a:ext cx="7036156" cy="345411"/>
          </a:xfrm>
          <a:prstGeom prst="rect">
            <a:avLst/>
          </a:prstGeom>
        </p:spPr>
      </p:pic>
    </p:spTree>
    <p:extLst>
      <p:ext uri="{BB962C8B-B14F-4D97-AF65-F5344CB8AC3E}">
        <p14:creationId xmlns:p14="http://schemas.microsoft.com/office/powerpoint/2010/main" val="426819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1"/>
          <p:cNvSpPr txBox="1"/>
          <p:nvPr/>
        </p:nvSpPr>
        <p:spPr>
          <a:xfrm>
            <a:off x="228013" y="7972670"/>
            <a:ext cx="4145245" cy="440690"/>
          </a:xfrm>
          <a:prstGeom prst="rect">
            <a:avLst/>
          </a:prstGeom>
        </p:spPr>
        <p:txBody>
          <a:bodyPr lIns="0" tIns="0" rIns="0" bIns="0" rtlCol="0" anchor="t">
            <a:spAutoFit/>
          </a:bodyPr>
          <a:lstStyle/>
          <a:p>
            <a:pPr algn="ctr">
              <a:lnSpc>
                <a:spcPts val="3639"/>
              </a:lnSpc>
            </a:pPr>
            <a:r>
              <a:rPr lang="zh-TW" altLang="en-US" sz="2799" dirty="0">
                <a:solidFill>
                  <a:srgbClr val="152544"/>
                </a:solidFill>
                <a:ea typeface="Noto Sans T Chinese Bold"/>
              </a:rPr>
              <a:t>教學品質分析 </a:t>
            </a:r>
            <a:endParaRPr lang="en-US" sz="2799" dirty="0">
              <a:solidFill>
                <a:srgbClr val="152544"/>
              </a:solidFill>
              <a:ea typeface="Noto Sans T Chinese Bold"/>
            </a:endParaRPr>
          </a:p>
        </p:txBody>
      </p:sp>
      <p:sp>
        <p:nvSpPr>
          <p:cNvPr id="23" name="TextBox 23"/>
          <p:cNvSpPr txBox="1"/>
          <p:nvPr/>
        </p:nvSpPr>
        <p:spPr>
          <a:xfrm>
            <a:off x="4563045" y="7972670"/>
            <a:ext cx="4145245" cy="440690"/>
          </a:xfrm>
          <a:prstGeom prst="rect">
            <a:avLst/>
          </a:prstGeom>
        </p:spPr>
        <p:txBody>
          <a:bodyPr lIns="0" tIns="0" rIns="0" bIns="0" rtlCol="0" anchor="t">
            <a:spAutoFit/>
          </a:bodyPr>
          <a:lstStyle/>
          <a:p>
            <a:pPr algn="ctr">
              <a:lnSpc>
                <a:spcPts val="3639"/>
              </a:lnSpc>
            </a:pPr>
            <a:r>
              <a:rPr lang="zh-TW" altLang="en-US" sz="2799" dirty="0">
                <a:solidFill>
                  <a:srgbClr val="152544"/>
                </a:solidFill>
                <a:ea typeface="Noto Sans T Chinese Bold"/>
              </a:rPr>
              <a:t>資料可視化 </a:t>
            </a:r>
            <a:endParaRPr lang="en-US" sz="2799" dirty="0">
              <a:solidFill>
                <a:srgbClr val="152544"/>
              </a:solidFill>
              <a:ea typeface="Noto Sans T Chinese Bold"/>
            </a:endParaRPr>
          </a:p>
        </p:txBody>
      </p:sp>
      <p:sp>
        <p:nvSpPr>
          <p:cNvPr id="25" name="TextBox 25"/>
          <p:cNvSpPr txBox="1"/>
          <p:nvPr/>
        </p:nvSpPr>
        <p:spPr>
          <a:xfrm>
            <a:off x="9198157" y="7966773"/>
            <a:ext cx="4145245" cy="440690"/>
          </a:xfrm>
          <a:prstGeom prst="rect">
            <a:avLst/>
          </a:prstGeom>
        </p:spPr>
        <p:txBody>
          <a:bodyPr lIns="0" tIns="0" rIns="0" bIns="0" rtlCol="0" anchor="t">
            <a:spAutoFit/>
          </a:bodyPr>
          <a:lstStyle/>
          <a:p>
            <a:pPr algn="ctr">
              <a:lnSpc>
                <a:spcPts val="3639"/>
              </a:lnSpc>
            </a:pPr>
            <a:r>
              <a:rPr lang="zh-TW" altLang="en-US" sz="2799" dirty="0">
                <a:solidFill>
                  <a:srgbClr val="152544"/>
                </a:solidFill>
                <a:ea typeface="Noto Sans T Chinese Bold"/>
              </a:rPr>
              <a:t>李克特量表</a:t>
            </a:r>
            <a:endParaRPr lang="en-US" sz="2799" dirty="0">
              <a:solidFill>
                <a:srgbClr val="152544"/>
              </a:solidFill>
              <a:ea typeface="Noto Sans T Chinese Bold"/>
            </a:endParaRPr>
          </a:p>
        </p:txBody>
      </p:sp>
      <p:sp>
        <p:nvSpPr>
          <p:cNvPr id="26" name="TextBox 26"/>
          <p:cNvSpPr txBox="1"/>
          <p:nvPr/>
        </p:nvSpPr>
        <p:spPr>
          <a:xfrm>
            <a:off x="2204700" y="830811"/>
            <a:ext cx="13878599" cy="1859548"/>
          </a:xfrm>
          <a:prstGeom prst="rect">
            <a:avLst/>
          </a:prstGeom>
        </p:spPr>
        <p:txBody>
          <a:bodyPr wrap="square" lIns="0" tIns="0" rIns="0" bIns="0" rtlCol="0" anchor="t">
            <a:spAutoFit/>
          </a:bodyPr>
          <a:lstStyle/>
          <a:p>
            <a:pPr algn="ctr">
              <a:lnSpc>
                <a:spcPts val="7199"/>
              </a:lnSpc>
            </a:pPr>
            <a:r>
              <a:rPr lang="en-US" altLang="zh-HK" sz="7200" b="1" dirty="0">
                <a:solidFill>
                  <a:srgbClr val="152544"/>
                </a:solidFill>
                <a:ea typeface="Noto Sans T Chinese Bold"/>
              </a:rPr>
              <a:t>LITERATURE REVIEW AND RELATED WORKS</a:t>
            </a:r>
          </a:p>
        </p:txBody>
      </p:sp>
      <p:pic>
        <p:nvPicPr>
          <p:cNvPr id="28" name="圖片 27">
            <a:extLst>
              <a:ext uri="{FF2B5EF4-FFF2-40B4-BE49-F238E27FC236}">
                <a16:creationId xmlns:a16="http://schemas.microsoft.com/office/drawing/2014/main" id="{A0EDA496-5780-59AC-95EC-6E96094ED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6" y="2162455"/>
            <a:ext cx="4759145" cy="4759145"/>
          </a:xfrm>
          <a:prstGeom prst="rect">
            <a:avLst/>
          </a:prstGeom>
        </p:spPr>
      </p:pic>
      <p:pic>
        <p:nvPicPr>
          <p:cNvPr id="30" name="圖片 29">
            <a:extLst>
              <a:ext uri="{FF2B5EF4-FFF2-40B4-BE49-F238E27FC236}">
                <a16:creationId xmlns:a16="http://schemas.microsoft.com/office/drawing/2014/main" id="{C731415C-28B6-3C0A-6F17-80B6A0A38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069" y="2874165"/>
            <a:ext cx="4448845" cy="4448845"/>
          </a:xfrm>
          <a:prstGeom prst="rect">
            <a:avLst/>
          </a:prstGeom>
        </p:spPr>
      </p:pic>
      <p:pic>
        <p:nvPicPr>
          <p:cNvPr id="32" name="圖片 31">
            <a:extLst>
              <a:ext uri="{FF2B5EF4-FFF2-40B4-BE49-F238E27FC236}">
                <a16:creationId xmlns:a16="http://schemas.microsoft.com/office/drawing/2014/main" id="{4BB4B5C4-FCC6-9DA1-3079-0965A7A5BD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9334" y="2704075"/>
            <a:ext cx="4580473" cy="4878849"/>
          </a:xfrm>
          <a:prstGeom prst="rect">
            <a:avLst/>
          </a:prstGeom>
        </p:spPr>
      </p:pic>
      <p:sp>
        <p:nvSpPr>
          <p:cNvPr id="8" name="TextBox 25">
            <a:extLst>
              <a:ext uri="{FF2B5EF4-FFF2-40B4-BE49-F238E27FC236}">
                <a16:creationId xmlns:a16="http://schemas.microsoft.com/office/drawing/2014/main" id="{C20ADF49-8EC7-04F0-8731-48FC145A0AC7}"/>
              </a:ext>
            </a:extLst>
          </p:cNvPr>
          <p:cNvSpPr txBox="1"/>
          <p:nvPr/>
        </p:nvSpPr>
        <p:spPr>
          <a:xfrm>
            <a:off x="13519334" y="7966773"/>
            <a:ext cx="4145245" cy="440690"/>
          </a:xfrm>
          <a:prstGeom prst="rect">
            <a:avLst/>
          </a:prstGeom>
        </p:spPr>
        <p:txBody>
          <a:bodyPr lIns="0" tIns="0" rIns="0" bIns="0" rtlCol="0" anchor="t">
            <a:spAutoFit/>
          </a:bodyPr>
          <a:lstStyle/>
          <a:p>
            <a:pPr algn="ctr">
              <a:lnSpc>
                <a:spcPts val="3639"/>
              </a:lnSpc>
            </a:pPr>
            <a:r>
              <a:rPr lang="zh-TW" altLang="en-US" sz="2799" dirty="0">
                <a:solidFill>
                  <a:srgbClr val="152544"/>
                </a:solidFill>
                <a:ea typeface="Noto Sans T Chinese Bold"/>
              </a:rPr>
              <a:t>資料清洗</a:t>
            </a:r>
            <a:endParaRPr lang="en-US" sz="2799" dirty="0">
              <a:solidFill>
                <a:srgbClr val="152544"/>
              </a:solidFill>
              <a:ea typeface="Noto Sans T Chinese Bold"/>
            </a:endParaRPr>
          </a:p>
        </p:txBody>
      </p:sp>
      <p:pic>
        <p:nvPicPr>
          <p:cNvPr id="10" name="Picture 9" descr="A picture containing text, colorfulness, screenshot, design&#10;&#10;Description automatically generated">
            <a:extLst>
              <a:ext uri="{FF2B5EF4-FFF2-40B4-BE49-F238E27FC236}">
                <a16:creationId xmlns:a16="http://schemas.microsoft.com/office/drawing/2014/main" id="{5F1E1129-EFA3-3D9F-4046-497373B8E8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5885" y="2706688"/>
            <a:ext cx="4117517" cy="41175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anim calcmode="lin" valueType="num">
                                      <p:cBhvr>
                                        <p:cTn id="12" dur="500" fill="hold"/>
                                        <p:tgtEl>
                                          <p:spTgt spid="28"/>
                                        </p:tgtEl>
                                        <p:attrNameLst>
                                          <p:attrName>ppt_x</p:attrName>
                                        </p:attrNameLst>
                                      </p:cBhvr>
                                      <p:tavLst>
                                        <p:tav tm="0">
                                          <p:val>
                                            <p:strVal val="#ppt_x"/>
                                          </p:val>
                                        </p:tav>
                                        <p:tav tm="100000">
                                          <p:val>
                                            <p:strVal val="#ppt_x"/>
                                          </p:val>
                                        </p:tav>
                                      </p:tavLst>
                                    </p:anim>
                                    <p:anim calcmode="lin" valueType="num">
                                      <p:cBhvr>
                                        <p:cTn id="13" dur="500" fill="hold"/>
                                        <p:tgtEl>
                                          <p:spTgt spid="2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strVal val="#ppt_x"/>
                                          </p:val>
                                        </p:tav>
                                        <p:tav tm="100000">
                                          <p:val>
                                            <p:strVal val="#ppt_x"/>
                                          </p:val>
                                        </p:tav>
                                      </p:tavLst>
                                    </p:anim>
                                    <p:anim calcmode="lin" valueType="num">
                                      <p:cBhvr>
                                        <p:cTn id="25" dur="5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anim calcmode="lin" valueType="num">
                                      <p:cBhvr>
                                        <p:cTn id="30" dur="500" fill="hold"/>
                                        <p:tgtEl>
                                          <p:spTgt spid="23"/>
                                        </p:tgtEl>
                                        <p:attrNameLst>
                                          <p:attrName>ppt_x</p:attrName>
                                        </p:attrNameLst>
                                      </p:cBhvr>
                                      <p:tavLst>
                                        <p:tav tm="0">
                                          <p:val>
                                            <p:strVal val="#ppt_x"/>
                                          </p:val>
                                        </p:tav>
                                        <p:tav tm="100000">
                                          <p:val>
                                            <p:strVal val="#ppt_x"/>
                                          </p:val>
                                        </p:tav>
                                      </p:tavLst>
                                    </p:anim>
                                    <p:anim calcmode="lin" valueType="num">
                                      <p:cBhvr>
                                        <p:cTn id="31" dur="500" fill="hold"/>
                                        <p:tgtEl>
                                          <p:spTgt spid="23"/>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anim calcmode="lin" valueType="num">
                                      <p:cBhvr>
                                        <p:cTn id="42" dur="500" fill="hold"/>
                                        <p:tgtEl>
                                          <p:spTgt spid="25"/>
                                        </p:tgtEl>
                                        <p:attrNameLst>
                                          <p:attrName>ppt_x</p:attrName>
                                        </p:attrNameLst>
                                      </p:cBhvr>
                                      <p:tavLst>
                                        <p:tav tm="0">
                                          <p:val>
                                            <p:strVal val="#ppt_x"/>
                                          </p:val>
                                        </p:tav>
                                        <p:tav tm="100000">
                                          <p:val>
                                            <p:strVal val="#ppt_x"/>
                                          </p:val>
                                        </p:tav>
                                      </p:tavLst>
                                    </p:anim>
                                    <p:anim calcmode="lin" valueType="num">
                                      <p:cBhvr>
                                        <p:cTn id="43" dur="500" fill="hold"/>
                                        <p:tgtEl>
                                          <p:spTgt spid="2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strVal val="#ppt_x"/>
                                          </p:val>
                                        </p:tav>
                                        <p:tav tm="100000">
                                          <p:val>
                                            <p:strVal val="#ppt_x"/>
                                          </p:val>
                                        </p:tav>
                                      </p:tavLst>
                                    </p:anim>
                                    <p:anim calcmode="lin" valueType="num">
                                      <p:cBhvr>
                                        <p:cTn id="49" dur="500" fill="hold"/>
                                        <p:tgtEl>
                                          <p:spTgt spid="32"/>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anim calcmode="lin" valueType="num">
                                      <p:cBhvr>
                                        <p:cTn id="54" dur="500" fill="hold"/>
                                        <p:tgtEl>
                                          <p:spTgt spid="8"/>
                                        </p:tgtEl>
                                        <p:attrNameLst>
                                          <p:attrName>ppt_x</p:attrName>
                                        </p:attrNameLst>
                                      </p:cBhvr>
                                      <p:tavLst>
                                        <p:tav tm="0">
                                          <p:val>
                                            <p:strVal val="#ppt_x"/>
                                          </p:val>
                                        </p:tav>
                                        <p:tav tm="100000">
                                          <p:val>
                                            <p:strVal val="#ppt_x"/>
                                          </p:val>
                                        </p:tav>
                                      </p:tavLst>
                                    </p:anim>
                                    <p:anim calcmode="lin" valueType="num">
                                      <p:cBhvr>
                                        <p:cTn id="5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8227954" cy="8229600"/>
            <a:chOff x="0" y="0"/>
            <a:chExt cx="6348730" cy="6350000"/>
          </a:xfrm>
        </p:grpSpPr>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grpSp>
        <p:nvGrpSpPr>
          <p:cNvPr id="7" name="Group 7"/>
          <p:cNvGrpSpPr/>
          <p:nvPr/>
        </p:nvGrpSpPr>
        <p:grpSpPr>
          <a:xfrm>
            <a:off x="9677400" y="1478185"/>
            <a:ext cx="8227953" cy="6402763"/>
            <a:chOff x="0" y="0"/>
            <a:chExt cx="9214119" cy="8537019"/>
          </a:xfrm>
        </p:grpSpPr>
        <p:sp>
          <p:nvSpPr>
            <p:cNvPr id="8" name="TextBox 8"/>
            <p:cNvSpPr txBox="1"/>
            <p:nvPr/>
          </p:nvSpPr>
          <p:spPr>
            <a:xfrm>
              <a:off x="0" y="0"/>
              <a:ext cx="9214119" cy="779957"/>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教學品質分析 </a:t>
              </a:r>
              <a:endParaRPr lang="en-US" altLang="zh-HK" sz="7200" dirty="0">
                <a:solidFill>
                  <a:srgbClr val="152544"/>
                </a:solidFill>
                <a:ea typeface="Noto Sans T Chinese Bold"/>
              </a:endParaRPr>
            </a:p>
          </p:txBody>
        </p:sp>
        <p:sp>
          <p:nvSpPr>
            <p:cNvPr id="9" name="TextBox 9"/>
            <p:cNvSpPr txBox="1"/>
            <p:nvPr/>
          </p:nvSpPr>
          <p:spPr>
            <a:xfrm>
              <a:off x="0" y="1237155"/>
              <a:ext cx="9214119" cy="7299864"/>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學校提供多元與豐富的選修課程讓學生自由選擇，有些課程呈現出爆滿的現象或是 學生選不上，有些卻乏人問津，甚至因為人數未達最低開課人數，而有開不成的現象。教學品質分析是一種評估教學活動和教學效果的方法。</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除此之外，教學品質分析是一個反覆循環的過程，可以不斷改進教學方法和提高學生學習效果。</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評估結果和改進建議應該基於客觀的數據和可靠的分析，從而改善教學品質，提高學生學習意願。</a:t>
              </a: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0" name="圖片 9">
            <a:extLst>
              <a:ext uri="{FF2B5EF4-FFF2-40B4-BE49-F238E27FC236}">
                <a16:creationId xmlns:a16="http://schemas.microsoft.com/office/drawing/2014/main" id="{E24E3914-6855-D225-B00A-2B54058E14AD}"/>
              </a:ext>
            </a:extLst>
          </p:cNvPr>
          <p:cNvPicPr>
            <a:picLocks noChangeAspect="1"/>
          </p:cNvPicPr>
          <p:nvPr/>
        </p:nvPicPr>
        <p:blipFill>
          <a:blip r:embed="rId3"/>
          <a:stretch>
            <a:fillRect/>
          </a:stretch>
        </p:blipFill>
        <p:spPr>
          <a:xfrm>
            <a:off x="1655831" y="2063153"/>
            <a:ext cx="7061044" cy="7003704"/>
          </a:xfrm>
          <a:prstGeom prst="rect">
            <a:avLst/>
          </a:prstGeom>
        </p:spPr>
      </p:pic>
    </p:spTree>
    <p:extLst>
      <p:ext uri="{BB962C8B-B14F-4D97-AF65-F5344CB8AC3E}">
        <p14:creationId xmlns:p14="http://schemas.microsoft.com/office/powerpoint/2010/main" val="217544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8227954" cy="8229600"/>
            <a:chOff x="0" y="0"/>
            <a:chExt cx="6348730" cy="6350000"/>
          </a:xfrm>
        </p:grpSpPr>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grpSp>
        <p:nvGrpSpPr>
          <p:cNvPr id="7" name="Group 7"/>
          <p:cNvGrpSpPr/>
          <p:nvPr/>
        </p:nvGrpSpPr>
        <p:grpSpPr>
          <a:xfrm>
            <a:off x="9677400" y="1478185"/>
            <a:ext cx="8227953" cy="6956761"/>
            <a:chOff x="0" y="0"/>
            <a:chExt cx="9214119" cy="9275684"/>
          </a:xfrm>
        </p:grpSpPr>
        <p:sp>
          <p:nvSpPr>
            <p:cNvPr id="8" name="TextBox 8"/>
            <p:cNvSpPr txBox="1"/>
            <p:nvPr/>
          </p:nvSpPr>
          <p:spPr>
            <a:xfrm>
              <a:off x="0" y="0"/>
              <a:ext cx="9214119" cy="779957"/>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資料可視化  </a:t>
              </a:r>
              <a:endParaRPr lang="en-US" altLang="zh-HK" sz="7200" dirty="0">
                <a:solidFill>
                  <a:srgbClr val="152544"/>
                </a:solidFill>
                <a:ea typeface="Noto Sans T Chinese Bold"/>
              </a:endParaRPr>
            </a:p>
          </p:txBody>
        </p:sp>
        <p:sp>
          <p:nvSpPr>
            <p:cNvPr id="9" name="TextBox 9"/>
            <p:cNvSpPr txBox="1"/>
            <p:nvPr/>
          </p:nvSpPr>
          <p:spPr>
            <a:xfrm>
              <a:off x="0" y="1237155"/>
              <a:ext cx="9214119" cy="8038529"/>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透過資料可視化，我們可以以視覺方式探索和呈現數據的結構和特徵。當中包括各種圖表和圖形形式，如折線圖、柱狀圖、散點圖、地圖、雷達圖等。</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資料集裡包含多個課程的學生意見回饋資料，涵蓋了多個教學方面，包括授課方式、學生出席率、評分方式及標準等</a:t>
              </a:r>
              <a:r>
                <a:rPr lang="en-US" altLang="zh-TW" sz="2400" dirty="0">
                  <a:solidFill>
                    <a:srgbClr val="152544"/>
                  </a:solidFill>
                  <a:latin typeface="Noto Sans T Chinese Bold" panose="02020500000000000000" charset="-120"/>
                  <a:ea typeface="Noto Sans T Chinese Bold" panose="02020500000000000000" charset="-120"/>
                </a:rPr>
                <a:t>28</a:t>
              </a:r>
              <a:r>
                <a:rPr lang="zh-TW" altLang="en-US" sz="2400" dirty="0">
                  <a:solidFill>
                    <a:srgbClr val="152544"/>
                  </a:solidFill>
                  <a:latin typeface="Noto Sans T Chinese Bold" panose="02020500000000000000" charset="-120"/>
                  <a:ea typeface="Noto Sans T Chinese Bold" panose="02020500000000000000" charset="-120"/>
                </a:rPr>
                <a:t>個問題</a:t>
              </a:r>
              <a:endParaRPr lang="en-US" altLang="zh-CN"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可視化能夠幫助我們直觀地觀察數據中的模式、趨勢和離群值，並支持更深入的數據分析和洞察力的提取。</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5" name="圖片 14">
            <a:extLst>
              <a:ext uri="{FF2B5EF4-FFF2-40B4-BE49-F238E27FC236}">
                <a16:creationId xmlns:a16="http://schemas.microsoft.com/office/drawing/2014/main" id="{D2F68D27-A5DD-324E-A0DB-8861D2C52AD7}"/>
              </a:ext>
            </a:extLst>
          </p:cNvPr>
          <p:cNvPicPr>
            <a:picLocks noChangeAspect="1"/>
          </p:cNvPicPr>
          <p:nvPr/>
        </p:nvPicPr>
        <p:blipFill>
          <a:blip r:embed="rId3"/>
          <a:stretch>
            <a:fillRect/>
          </a:stretch>
        </p:blipFill>
        <p:spPr>
          <a:xfrm>
            <a:off x="1334682" y="2063153"/>
            <a:ext cx="7615989" cy="6939802"/>
          </a:xfrm>
          <a:prstGeom prst="rect">
            <a:avLst/>
          </a:prstGeom>
        </p:spPr>
      </p:pic>
    </p:spTree>
    <p:extLst>
      <p:ext uri="{BB962C8B-B14F-4D97-AF65-F5344CB8AC3E}">
        <p14:creationId xmlns:p14="http://schemas.microsoft.com/office/powerpoint/2010/main" val="1288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8227954" cy="8229600"/>
            <a:chOff x="0" y="0"/>
            <a:chExt cx="6348730" cy="6350000"/>
          </a:xfrm>
        </p:grpSpPr>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4B6FED"/>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52544"/>
            </a:solidFill>
          </p:spPr>
        </p:sp>
      </p:grpSp>
      <p:grpSp>
        <p:nvGrpSpPr>
          <p:cNvPr id="7" name="Group 7"/>
          <p:cNvGrpSpPr/>
          <p:nvPr/>
        </p:nvGrpSpPr>
        <p:grpSpPr>
          <a:xfrm>
            <a:off x="9677400" y="1478185"/>
            <a:ext cx="8227953" cy="4186771"/>
            <a:chOff x="0" y="0"/>
            <a:chExt cx="9214119" cy="5582363"/>
          </a:xfrm>
        </p:grpSpPr>
        <p:sp>
          <p:nvSpPr>
            <p:cNvPr id="8" name="TextBox 8"/>
            <p:cNvSpPr txBox="1"/>
            <p:nvPr/>
          </p:nvSpPr>
          <p:spPr>
            <a:xfrm>
              <a:off x="0" y="0"/>
              <a:ext cx="9214119" cy="779957"/>
            </a:xfrm>
            <a:prstGeom prst="rect">
              <a:avLst/>
            </a:prstGeom>
          </p:spPr>
          <p:txBody>
            <a:bodyPr lIns="0" tIns="0" rIns="0" bIns="0" rtlCol="0" anchor="t">
              <a:spAutoFit/>
            </a:bodyPr>
            <a:lstStyle/>
            <a:p>
              <a:pPr algn="ctr">
                <a:lnSpc>
                  <a:spcPts val="3639"/>
                </a:lnSpc>
              </a:pPr>
              <a:r>
                <a:rPr lang="zh-TW" altLang="en-US" sz="7200" dirty="0">
                  <a:solidFill>
                    <a:srgbClr val="152544"/>
                  </a:solidFill>
                  <a:ea typeface="Noto Sans T Chinese Bold"/>
                </a:rPr>
                <a:t>李克特量表</a:t>
              </a:r>
              <a:endParaRPr lang="en-US" altLang="zh-HK" sz="7200" dirty="0">
                <a:solidFill>
                  <a:srgbClr val="152544"/>
                </a:solidFill>
                <a:ea typeface="Noto Sans T Chinese Bold"/>
              </a:endParaRPr>
            </a:p>
          </p:txBody>
        </p:sp>
        <p:sp>
          <p:nvSpPr>
            <p:cNvPr id="9" name="TextBox 9"/>
            <p:cNvSpPr txBox="1"/>
            <p:nvPr/>
          </p:nvSpPr>
          <p:spPr>
            <a:xfrm>
              <a:off x="0" y="1237155"/>
              <a:ext cx="9214119" cy="4345208"/>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李克特量表是一種廣泛應用於調查研究中的心理反應量表。受測者可以透過該量表表達對特定陳述的認同程度。</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r>
                <a:rPr lang="zh-TW" altLang="en-US" sz="2400" dirty="0">
                  <a:solidFill>
                    <a:srgbClr val="152544"/>
                  </a:solidFill>
                  <a:latin typeface="Noto Sans T Chinese Bold" panose="02020500000000000000" charset="-120"/>
                  <a:ea typeface="Noto Sans T Chinese Bold" panose="02020500000000000000" charset="-120"/>
                </a:rPr>
                <a:t>李克特量表包含五個回應等級，從「強烈反對」到「堅決同意」。</a:t>
              </a:r>
              <a:endParaRPr lang="en-US" altLang="zh-TW" sz="2400" dirty="0">
                <a:solidFill>
                  <a:srgbClr val="152544"/>
                </a:solidFill>
                <a:latin typeface="Noto Sans T Chinese Bold" panose="02020500000000000000" charset="-120"/>
                <a:ea typeface="Noto Sans T Chinese Bold" panose="02020500000000000000" charset="-120"/>
              </a:endParaRPr>
            </a:p>
            <a:p>
              <a:pPr marL="342900" indent="-342900">
                <a:lnSpc>
                  <a:spcPct val="150000"/>
                </a:lnSpc>
                <a:buFont typeface="Arial" panose="020B0604020202020204" pitchFamily="34" charset="0"/>
                <a:buChar char="•"/>
              </a:pPr>
              <a:endParaRPr lang="en-US" altLang="zh-CN" sz="2400" dirty="0">
                <a:solidFill>
                  <a:srgbClr val="152544"/>
                </a:solidFill>
                <a:latin typeface="Noto Sans T Chinese Bold" panose="02020500000000000000" charset="-120"/>
                <a:ea typeface="Noto Sans T Chinese Bold" panose="02020500000000000000" charset="-120"/>
              </a:endParaRPr>
            </a:p>
          </p:txBody>
        </p:sp>
      </p:grpSp>
      <p:pic>
        <p:nvPicPr>
          <p:cNvPr id="10" name="圖片 9">
            <a:extLst>
              <a:ext uri="{FF2B5EF4-FFF2-40B4-BE49-F238E27FC236}">
                <a16:creationId xmlns:a16="http://schemas.microsoft.com/office/drawing/2014/main" id="{98AE04BB-497C-4017-BBA9-5DEE7AF3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277" y="2367951"/>
            <a:ext cx="6640799" cy="6640799"/>
          </a:xfrm>
          <a:prstGeom prst="rect">
            <a:avLst/>
          </a:prstGeom>
        </p:spPr>
      </p:pic>
    </p:spTree>
    <p:extLst>
      <p:ext uri="{BB962C8B-B14F-4D97-AF65-F5344CB8AC3E}">
        <p14:creationId xmlns:p14="http://schemas.microsoft.com/office/powerpoint/2010/main" val="200126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4EF953AA2F0E2346A4F7E2DD5ABD6396" ma:contentTypeVersion="13" ma:contentTypeDescription="建立新的文件。" ma:contentTypeScope="" ma:versionID="caeffbafa364ad5b979021de6b2e4a0c">
  <xsd:schema xmlns:xsd="http://www.w3.org/2001/XMLSchema" xmlns:xs="http://www.w3.org/2001/XMLSchema" xmlns:p="http://schemas.microsoft.com/office/2006/metadata/properties" xmlns:ns3="16d3090d-5510-419c-b2d5-4f2ae6c1f18a" xmlns:ns4="70ba9242-6892-4026-b5b7-834850ea2010" targetNamespace="http://schemas.microsoft.com/office/2006/metadata/properties" ma:root="true" ma:fieldsID="8950a86b86e055a5ccac63ce5a64dc27" ns3:_="" ns4:_="">
    <xsd:import namespace="16d3090d-5510-419c-b2d5-4f2ae6c1f18a"/>
    <xsd:import namespace="70ba9242-6892-4026-b5b7-834850ea201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3090d-5510-419c-b2d5-4f2ae6c1f1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description="" ma:hidden="true" ma:indexed="true" ma:internalName="MediaServiceDateTaken" ma:readOnly="true">
      <xsd:simpleType>
        <xsd:restriction base="dms:Text"/>
      </xsd:simpleType>
    </xsd:element>
    <xsd:element name="MediaServiceLocation" ma:index="15" nillable="true" ma:displayName="Location" ma:description="" ma:indexed="true"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ba9242-6892-4026-b5b7-834850ea2010" elementFormDefault="qualified">
    <xsd:import namespace="http://schemas.microsoft.com/office/2006/documentManagement/types"/>
    <xsd:import namespace="http://schemas.microsoft.com/office/infopath/2007/PartnerControls"/>
    <xsd:element name="SharedWithUsers" ma:index="17"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用詳細資料" ma:internalName="SharedWithDetails" ma:readOnly="true">
      <xsd:simpleType>
        <xsd:restriction base="dms:Note">
          <xsd:maxLength value="255"/>
        </xsd:restriction>
      </xsd:simpleType>
    </xsd:element>
    <xsd:element name="SharingHintHash" ma:index="19"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6d3090d-5510-419c-b2d5-4f2ae6c1f1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C92A84-F9A9-4826-A87A-9236734E0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3090d-5510-419c-b2d5-4f2ae6c1f18a"/>
    <ds:schemaRef ds:uri="70ba9242-6892-4026-b5b7-834850ea20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3FC59E-1436-49B1-A887-658F7CEF2D4D}">
  <ds:schemaRefs>
    <ds:schemaRef ds:uri="http://schemas.openxmlformats.org/package/2006/metadata/core-properties"/>
    <ds:schemaRef ds:uri="http://purl.org/dc/elements/1.1/"/>
    <ds:schemaRef ds:uri="http://schemas.microsoft.com/office/infopath/2007/PartnerControls"/>
    <ds:schemaRef ds:uri="70ba9242-6892-4026-b5b7-834850ea2010"/>
    <ds:schemaRef ds:uri="http://schemas.microsoft.com/office/2006/documentManagement/types"/>
    <ds:schemaRef ds:uri="http://purl.org/dc/terms/"/>
    <ds:schemaRef ds:uri="http://schemas.microsoft.com/office/2006/metadata/properties"/>
    <ds:schemaRef ds:uri="16d3090d-5510-419c-b2d5-4f2ae6c1f18a"/>
    <ds:schemaRef ds:uri="http://www.w3.org/XML/1998/namespace"/>
    <ds:schemaRef ds:uri="http://purl.org/dc/dcmitype/"/>
  </ds:schemaRefs>
</ds:datastoreItem>
</file>

<file path=customXml/itemProps3.xml><?xml version="1.0" encoding="utf-8"?>
<ds:datastoreItem xmlns:ds="http://schemas.openxmlformats.org/officeDocument/2006/customXml" ds:itemID="{A855E04E-0E21-4525-A90C-C79E9F7C26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2303</TotalTime>
  <Words>4374</Words>
  <Application>Microsoft Office PowerPoint</Application>
  <PresentationFormat>自訂</PresentationFormat>
  <Paragraphs>252</Paragraphs>
  <Slides>34</Slides>
  <Notes>22</Notes>
  <HiddenSlides>8</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34</vt:i4>
      </vt:variant>
    </vt:vector>
  </HeadingPairs>
  <TitlesOfParts>
    <vt:vector size="45" baseType="lpstr">
      <vt:lpstr>Calibri</vt:lpstr>
      <vt:lpstr>Segoe UI</vt:lpstr>
      <vt:lpstr>Arial</vt:lpstr>
      <vt:lpstr>Noto Sans CJK Black</vt:lpstr>
      <vt:lpstr>Times New Roman</vt:lpstr>
      <vt:lpstr>Wingdings</vt:lpstr>
      <vt:lpstr>新細明體</vt:lpstr>
      <vt:lpstr>標楷體</vt:lpstr>
      <vt:lpstr>Noto Sans T Chinese Bold</vt:lpstr>
      <vt:lpstr>Noto Sans T Chinese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藍色 白色 數位主義 基本 簡單 簡報</dc:title>
  <dc:creator>chak</dc:creator>
  <cp:lastModifiedBy>賴俊霖</cp:lastModifiedBy>
  <cp:revision>10</cp:revision>
  <dcterms:created xsi:type="dcterms:W3CDTF">2006-08-16T00:00:00Z</dcterms:created>
  <dcterms:modified xsi:type="dcterms:W3CDTF">2023-06-12T04:47:13Z</dcterms:modified>
  <dc:identifier>DAFf-vd_BaU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0x0101004EF953AA2F0E2346A4F7E2DD5ABD6396</vt:lpwstr>
  </property>
</Properties>
</file>